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9906000" cy="6858000" type="A4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12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" roundtripDataSignature="AMtx7mgYcFv4oDshiH+oYPrUuEeQhJwbD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1E3147-C1AA-2788-4299-CDE7244AD0FF}" v="131" dt="2024-04-26T03:47:37.901"/>
  </p1510:revLst>
</p1510:revInfo>
</file>

<file path=ppt/tableStyles.xml><?xml version="1.0" encoding="utf-8"?>
<a:tblStyleLst xmlns:a="http://schemas.openxmlformats.org/drawingml/2006/main" def="{1DD8778C-36B6-4F55-898B-EC707C5A1961}">
  <a:tblStyle styleId="{1DD8778C-36B6-4F55-898B-EC707C5A1961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304" y="3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yotika Singh" userId="S::jyotika.singh@capitalfootball.com.au::424dabd2-fc3b-4fa4-8948-1c495540e459" providerId="AD" clId="Web-{DF1E3147-C1AA-2788-4299-CDE7244AD0FF}"/>
    <pc:docChg chg="addSld delSld modSld">
      <pc:chgData name="Jyotika Singh" userId="S::jyotika.singh@capitalfootball.com.au::424dabd2-fc3b-4fa4-8948-1c495540e459" providerId="AD" clId="Web-{DF1E3147-C1AA-2788-4299-CDE7244AD0FF}" dt="2024-04-26T03:47:37.901" v="123"/>
      <pc:docMkLst>
        <pc:docMk/>
      </pc:docMkLst>
      <pc:sldChg chg="addSp delSp modSp mod setBg">
        <pc:chgData name="Jyotika Singh" userId="S::jyotika.singh@capitalfootball.com.au::424dabd2-fc3b-4fa4-8948-1c495540e459" providerId="AD" clId="Web-{DF1E3147-C1AA-2788-4299-CDE7244AD0FF}" dt="2024-04-26T03:31:07.783" v="51" actId="1076"/>
        <pc:sldMkLst>
          <pc:docMk/>
          <pc:sldMk cId="0" sldId="256"/>
        </pc:sldMkLst>
        <pc:spChg chg="mod modVis">
          <ac:chgData name="Jyotika Singh" userId="S::jyotika.singh@capitalfootball.com.au::424dabd2-fc3b-4fa4-8948-1c495540e459" providerId="AD" clId="Web-{DF1E3147-C1AA-2788-4299-CDE7244AD0FF}" dt="2024-04-26T03:29:40.047" v="34"/>
          <ac:spMkLst>
            <pc:docMk/>
            <pc:sldMk cId="0" sldId="256"/>
            <ac:spMk id="172" creationId="{00000000-0000-0000-0000-000000000000}"/>
          </ac:spMkLst>
        </pc:spChg>
        <pc:spChg chg="mod">
          <ac:chgData name="Jyotika Singh" userId="S::jyotika.singh@capitalfootball.com.au::424dabd2-fc3b-4fa4-8948-1c495540e459" providerId="AD" clId="Web-{DF1E3147-C1AA-2788-4299-CDE7244AD0FF}" dt="2024-04-26T03:31:07.783" v="51" actId="1076"/>
          <ac:spMkLst>
            <pc:docMk/>
            <pc:sldMk cId="0" sldId="256"/>
            <ac:spMk id="173" creationId="{00000000-0000-0000-0000-000000000000}"/>
          </ac:spMkLst>
        </pc:spChg>
        <pc:grpChg chg="mod">
          <ac:chgData name="Jyotika Singh" userId="S::jyotika.singh@capitalfootball.com.au::424dabd2-fc3b-4fa4-8948-1c495540e459" providerId="AD" clId="Web-{DF1E3147-C1AA-2788-4299-CDE7244AD0FF}" dt="2024-04-26T03:31:02.596" v="50" actId="1076"/>
          <ac:grpSpMkLst>
            <pc:docMk/>
            <pc:sldMk cId="0" sldId="256"/>
            <ac:grpSpMk id="152" creationId="{00000000-0000-0000-0000-000000000000}"/>
          </ac:grpSpMkLst>
        </pc:grpChg>
        <pc:grpChg chg="mod modVis">
          <ac:chgData name="Jyotika Singh" userId="S::jyotika.singh@capitalfootball.com.au::424dabd2-fc3b-4fa4-8948-1c495540e459" providerId="AD" clId="Web-{DF1E3147-C1AA-2788-4299-CDE7244AD0FF}" dt="2024-04-26T03:30:16.001" v="38"/>
          <ac:grpSpMkLst>
            <pc:docMk/>
            <pc:sldMk cId="0" sldId="256"/>
            <ac:grpSpMk id="162" creationId="{00000000-0000-0000-0000-000000000000}"/>
          </ac:grpSpMkLst>
        </pc:grpChg>
        <pc:picChg chg="add del mod">
          <ac:chgData name="Jyotika Singh" userId="S::jyotika.singh@capitalfootball.com.au::424dabd2-fc3b-4fa4-8948-1c495540e459" providerId="AD" clId="Web-{DF1E3147-C1AA-2788-4299-CDE7244AD0FF}" dt="2024-04-26T03:20:33.565" v="7"/>
          <ac:picMkLst>
            <pc:docMk/>
            <pc:sldMk cId="0" sldId="256"/>
            <ac:picMk id="2" creationId="{74337F04-33A0-7B45-818D-C4A642163B24}"/>
          </ac:picMkLst>
        </pc:picChg>
        <pc:picChg chg="add del mod ord modVis">
          <ac:chgData name="Jyotika Singh" userId="S::jyotika.singh@capitalfootball.com.au::424dabd2-fc3b-4fa4-8948-1c495540e459" providerId="AD" clId="Web-{DF1E3147-C1AA-2788-4299-CDE7244AD0FF}" dt="2024-04-26T03:30:59.142" v="49"/>
          <ac:picMkLst>
            <pc:docMk/>
            <pc:sldMk cId="0" sldId="256"/>
            <ac:picMk id="3" creationId="{642566C1-12DE-97E9-01BB-319234C3B4E3}"/>
          </ac:picMkLst>
        </pc:picChg>
        <pc:picChg chg="mod modVis">
          <ac:chgData name="Jyotika Singh" userId="S::jyotika.singh@capitalfootball.com.au::424dabd2-fc3b-4fa4-8948-1c495540e459" providerId="AD" clId="Web-{DF1E3147-C1AA-2788-4299-CDE7244AD0FF}" dt="2024-04-26T03:30:31.126" v="42"/>
          <ac:picMkLst>
            <pc:docMk/>
            <pc:sldMk cId="0" sldId="256"/>
            <ac:picMk id="30" creationId="{EBA0F675-885A-F25C-7D5C-441E43D576A0}"/>
          </ac:picMkLst>
        </pc:picChg>
      </pc:sldChg>
      <pc:sldChg chg="new del">
        <pc:chgData name="Jyotika Singh" userId="S::jyotika.singh@capitalfootball.com.au::424dabd2-fc3b-4fa4-8948-1c495540e459" providerId="AD" clId="Web-{DF1E3147-C1AA-2788-4299-CDE7244AD0FF}" dt="2024-04-26T03:47:37.901" v="123"/>
        <pc:sldMkLst>
          <pc:docMk/>
          <pc:sldMk cId="3872189832" sldId="257"/>
        </pc:sldMkLst>
      </pc:sldChg>
      <pc:sldChg chg="addSp delSp modSp add del replId">
        <pc:chgData name="Jyotika Singh" userId="S::jyotika.singh@capitalfootball.com.au::424dabd2-fc3b-4fa4-8948-1c495540e459" providerId="AD" clId="Web-{DF1E3147-C1AA-2788-4299-CDE7244AD0FF}" dt="2024-04-26T03:47:35.698" v="122"/>
        <pc:sldMkLst>
          <pc:docMk/>
          <pc:sldMk cId="1862129672" sldId="258"/>
        </pc:sldMkLst>
        <pc:spChg chg="add del mod">
          <ac:chgData name="Jyotika Singh" userId="S::jyotika.singh@capitalfootball.com.au::424dabd2-fc3b-4fa4-8948-1c495540e459" providerId="AD" clId="Web-{DF1E3147-C1AA-2788-4299-CDE7244AD0FF}" dt="2024-04-26T03:36:21.478" v="57"/>
          <ac:spMkLst>
            <pc:docMk/>
            <pc:sldMk cId="1862129672" sldId="258"/>
            <ac:spMk id="2" creationId="{36BB3894-0883-38EA-2558-8449EBEB64F8}"/>
          </ac:spMkLst>
        </pc:spChg>
        <pc:spChg chg="add del mod">
          <ac:chgData name="Jyotika Singh" userId="S::jyotika.singh@capitalfootball.com.au::424dabd2-fc3b-4fa4-8948-1c495540e459" providerId="AD" clId="Web-{DF1E3147-C1AA-2788-4299-CDE7244AD0FF}" dt="2024-04-26T03:36:29.478" v="63"/>
          <ac:spMkLst>
            <pc:docMk/>
            <pc:sldMk cId="1862129672" sldId="258"/>
            <ac:spMk id="3" creationId="{17E37219-BBD1-635D-8BDF-3F68EE752636}"/>
          </ac:spMkLst>
        </pc:spChg>
        <pc:spChg chg="del mod">
          <ac:chgData name="Jyotika Singh" userId="S::jyotika.singh@capitalfootball.com.au::424dabd2-fc3b-4fa4-8948-1c495540e459" providerId="AD" clId="Web-{DF1E3147-C1AA-2788-4299-CDE7244AD0FF}" dt="2024-04-26T03:43:53.286" v="94"/>
          <ac:spMkLst>
            <pc:docMk/>
            <pc:sldMk cId="1862129672" sldId="258"/>
            <ac:spMk id="155" creationId="{00000000-0000-0000-0000-000000000000}"/>
          </ac:spMkLst>
        </pc:spChg>
        <pc:spChg chg="mod">
          <ac:chgData name="Jyotika Singh" userId="S::jyotika.singh@capitalfootball.com.au::424dabd2-fc3b-4fa4-8948-1c495540e459" providerId="AD" clId="Web-{DF1E3147-C1AA-2788-4299-CDE7244AD0FF}" dt="2024-04-26T03:45:21.319" v="111" actId="20577"/>
          <ac:spMkLst>
            <pc:docMk/>
            <pc:sldMk cId="1862129672" sldId="258"/>
            <ac:spMk id="165" creationId="{00000000-0000-0000-0000-000000000000}"/>
          </ac:spMkLst>
        </pc:spChg>
        <pc:spChg chg="del">
          <ac:chgData name="Jyotika Singh" userId="S::jyotika.singh@capitalfootball.com.au::424dabd2-fc3b-4fa4-8948-1c495540e459" providerId="AD" clId="Web-{DF1E3147-C1AA-2788-4299-CDE7244AD0FF}" dt="2024-04-26T03:44:15.037" v="98"/>
          <ac:spMkLst>
            <pc:docMk/>
            <pc:sldMk cId="1862129672" sldId="258"/>
            <ac:spMk id="172" creationId="{00000000-0000-0000-0000-000000000000}"/>
          </ac:spMkLst>
        </pc:spChg>
        <pc:spChg chg="del">
          <ac:chgData name="Jyotika Singh" userId="S::jyotika.singh@capitalfootball.com.au::424dabd2-fc3b-4fa4-8948-1c495540e459" providerId="AD" clId="Web-{DF1E3147-C1AA-2788-4299-CDE7244AD0FF}" dt="2024-04-26T03:44:06.255" v="96"/>
          <ac:spMkLst>
            <pc:docMk/>
            <pc:sldMk cId="1862129672" sldId="258"/>
            <ac:spMk id="173" creationId="{00000000-0000-0000-0000-000000000000}"/>
          </ac:spMkLst>
        </pc:spChg>
        <pc:spChg chg="del">
          <ac:chgData name="Jyotika Singh" userId="S::jyotika.singh@capitalfootball.com.au::424dabd2-fc3b-4fa4-8948-1c495540e459" providerId="AD" clId="Web-{DF1E3147-C1AA-2788-4299-CDE7244AD0FF}" dt="2024-04-26T03:44:26.240" v="101"/>
          <ac:spMkLst>
            <pc:docMk/>
            <pc:sldMk cId="1862129672" sldId="258"/>
            <ac:spMk id="184" creationId="{00000000-0000-0000-0000-000000000000}"/>
          </ac:spMkLst>
        </pc:spChg>
        <pc:grpChg chg="mod">
          <ac:chgData name="Jyotika Singh" userId="S::jyotika.singh@capitalfootball.com.au::424dabd2-fc3b-4fa4-8948-1c495540e459" providerId="AD" clId="Web-{DF1E3147-C1AA-2788-4299-CDE7244AD0FF}" dt="2024-04-26T03:43:44.661" v="89" actId="1076"/>
          <ac:grpSpMkLst>
            <pc:docMk/>
            <pc:sldMk cId="1862129672" sldId="258"/>
            <ac:grpSpMk id="85" creationId="{00000000-0000-0000-0000-000000000000}"/>
          </ac:grpSpMkLst>
        </pc:grpChg>
        <pc:grpChg chg="add del mod">
          <ac:chgData name="Jyotika Singh" userId="S::jyotika.singh@capitalfootball.com.au::424dabd2-fc3b-4fa4-8948-1c495540e459" providerId="AD" clId="Web-{DF1E3147-C1AA-2788-4299-CDE7244AD0FF}" dt="2024-04-26T03:47:11.134" v="120" actId="1076"/>
          <ac:grpSpMkLst>
            <pc:docMk/>
            <pc:sldMk cId="1862129672" sldId="258"/>
            <ac:grpSpMk id="152" creationId="{00000000-0000-0000-0000-000000000000}"/>
          </ac:grpSpMkLst>
        </pc:grpChg>
        <pc:grpChg chg="del">
          <ac:chgData name="Jyotika Singh" userId="S::jyotika.singh@capitalfootball.com.au::424dabd2-fc3b-4fa4-8948-1c495540e459" providerId="AD" clId="Web-{DF1E3147-C1AA-2788-4299-CDE7244AD0FF}" dt="2024-04-26T03:44:15.037" v="98"/>
          <ac:grpSpMkLst>
            <pc:docMk/>
            <pc:sldMk cId="1862129672" sldId="258"/>
            <ac:grpSpMk id="162" creationId="{00000000-0000-0000-0000-000000000000}"/>
          </ac:grpSpMkLst>
        </pc:grpChg>
        <pc:grpChg chg="del">
          <ac:chgData name="Jyotika Singh" userId="S::jyotika.singh@capitalfootball.com.au::424dabd2-fc3b-4fa4-8948-1c495540e459" providerId="AD" clId="Web-{DF1E3147-C1AA-2788-4299-CDE7244AD0FF}" dt="2024-04-26T03:44:26.240" v="101"/>
          <ac:grpSpMkLst>
            <pc:docMk/>
            <pc:sldMk cId="1862129672" sldId="258"/>
            <ac:grpSpMk id="174" creationId="{00000000-0000-0000-0000-000000000000}"/>
          </ac:grpSpMkLst>
        </pc:grpChg>
        <pc:graphicFrameChg chg="del mod">
          <ac:chgData name="Jyotika Singh" userId="S::jyotika.singh@capitalfootball.com.au::424dabd2-fc3b-4fa4-8948-1c495540e459" providerId="AD" clId="Web-{DF1E3147-C1AA-2788-4299-CDE7244AD0FF}" dt="2024-04-26T03:43:11.660" v="86"/>
          <ac:graphicFrameMkLst>
            <pc:docMk/>
            <pc:sldMk cId="1862129672" sldId="258"/>
            <ac:graphicFrameMk id="84" creationId="{00000000-0000-0000-0000-000000000000}"/>
          </ac:graphicFrameMkLst>
        </pc:graphicFrameChg>
        <pc:picChg chg="add del mod">
          <ac:chgData name="Jyotika Singh" userId="S::jyotika.singh@capitalfootball.com.au::424dabd2-fc3b-4fa4-8948-1c495540e459" providerId="AD" clId="Web-{DF1E3147-C1AA-2788-4299-CDE7244AD0FF}" dt="2024-04-26T03:40:26.875" v="65"/>
          <ac:picMkLst>
            <pc:docMk/>
            <pc:sldMk cId="1862129672" sldId="258"/>
            <ac:picMk id="5" creationId="{7FFBAF85-F96E-0A8F-8D66-FD12F372F7BA}"/>
          </ac:picMkLst>
        </pc:picChg>
        <pc:picChg chg="add mod ord">
          <ac:chgData name="Jyotika Singh" userId="S::jyotika.singh@capitalfootball.com.au::424dabd2-fc3b-4fa4-8948-1c495540e459" providerId="AD" clId="Web-{DF1E3147-C1AA-2788-4299-CDE7244AD0FF}" dt="2024-04-26T03:47:25.057" v="121" actId="14100"/>
          <ac:picMkLst>
            <pc:docMk/>
            <pc:sldMk cId="1862129672" sldId="258"/>
            <ac:picMk id="14" creationId="{69AD6078-6F91-7F15-C0F4-3E09EE7966AF}"/>
          </ac:picMkLst>
        </pc:picChg>
        <pc:picChg chg="add del mod">
          <ac:chgData name="Jyotika Singh" userId="S::jyotika.singh@capitalfootball.com.au::424dabd2-fc3b-4fa4-8948-1c495540e459" providerId="AD" clId="Web-{DF1E3147-C1AA-2788-4299-CDE7244AD0FF}" dt="2024-04-26T03:46:40.774" v="115"/>
          <ac:picMkLst>
            <pc:docMk/>
            <pc:sldMk cId="1862129672" sldId="258"/>
            <ac:picMk id="15" creationId="{CC2D4333-A654-047F-8047-7243C5BA027A}"/>
          </ac:picMkLst>
        </pc:picChg>
        <pc:picChg chg="mod">
          <ac:chgData name="Jyotika Singh" userId="S::jyotika.singh@capitalfootball.com.au::424dabd2-fc3b-4fa4-8948-1c495540e459" providerId="AD" clId="Web-{DF1E3147-C1AA-2788-4299-CDE7244AD0FF}" dt="2024-04-26T03:46:52.853" v="118" actId="1076"/>
          <ac:picMkLst>
            <pc:docMk/>
            <pc:sldMk cId="1862129672" sldId="258"/>
            <ac:picMk id="24" creationId="{E71A1CEE-A586-0176-42FF-BC582B7D3581}"/>
          </ac:picMkLst>
        </pc:picChg>
        <pc:cxnChg chg="mod">
          <ac:chgData name="Jyotika Singh" userId="S::jyotika.singh@capitalfootball.com.au::424dabd2-fc3b-4fa4-8948-1c495540e459" providerId="AD" clId="Web-{DF1E3147-C1AA-2788-4299-CDE7244AD0FF}" dt="2024-04-26T03:46:48.696" v="116" actId="1076"/>
          <ac:cxnSpMkLst>
            <pc:docMk/>
            <pc:sldMk cId="1862129672" sldId="258"/>
            <ac:cxnSpMk id="156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686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690019" y="-594518"/>
            <a:ext cx="4525963" cy="89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6061869" y="1993107"/>
            <a:ext cx="5851525" cy="241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150144" y="-338930"/>
            <a:ext cx="5851525" cy="7078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536575" y="1600201"/>
            <a:ext cx="4746625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5448300" y="1600201"/>
            <a:ext cx="4746625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p1"/>
          <p:cNvGraphicFramePr/>
          <p:nvPr>
            <p:extLst>
              <p:ext uri="{D42A27DB-BD31-4B8C-83A1-F6EECF244321}">
                <p14:modId xmlns:p14="http://schemas.microsoft.com/office/powerpoint/2010/main" val="1784778182"/>
              </p:ext>
            </p:extLst>
          </p:nvPr>
        </p:nvGraphicFramePr>
        <p:xfrm>
          <a:off x="-1" y="0"/>
          <a:ext cx="9906000" cy="6858000"/>
        </p:xfrm>
        <a:graphic>
          <a:graphicData uri="http://schemas.openxmlformats.org/drawingml/2006/table">
            <a:tbl>
              <a:tblPr firstRow="1" bandRow="1">
                <a:noFill/>
                <a:tableStyleId>{1DD8778C-36B6-4F55-898B-EC707C5A1961}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0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/>
                    </a:p>
                  </a:txBody>
                  <a:tcPr marL="91450" marR="91450" marT="45725" marB="457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85" name="Google Shape;85;p1"/>
          <p:cNvGrpSpPr/>
          <p:nvPr/>
        </p:nvGrpSpPr>
        <p:grpSpPr>
          <a:xfrm>
            <a:off x="-15552" y="2773384"/>
            <a:ext cx="9912597" cy="1879752"/>
            <a:chOff x="-12649" y="490593"/>
            <a:chExt cx="9912597" cy="1879752"/>
          </a:xfrm>
        </p:grpSpPr>
        <p:grpSp>
          <p:nvGrpSpPr>
            <p:cNvPr id="86" name="Google Shape;86;p1"/>
            <p:cNvGrpSpPr/>
            <p:nvPr/>
          </p:nvGrpSpPr>
          <p:grpSpPr>
            <a:xfrm>
              <a:off x="52809" y="490593"/>
              <a:ext cx="3171999" cy="1869743"/>
              <a:chOff x="52809" y="490593"/>
              <a:chExt cx="3171999" cy="1869743"/>
            </a:xfrm>
          </p:grpSpPr>
          <p:grpSp>
            <p:nvGrpSpPr>
              <p:cNvPr id="87" name="Google Shape;87;p1"/>
              <p:cNvGrpSpPr/>
              <p:nvPr/>
            </p:nvGrpSpPr>
            <p:grpSpPr>
              <a:xfrm>
                <a:off x="1064568" y="490593"/>
                <a:ext cx="2160240" cy="1869743"/>
                <a:chOff x="1064568" y="490593"/>
                <a:chExt cx="2160240" cy="1869743"/>
              </a:xfrm>
            </p:grpSpPr>
            <p:sp>
              <p:nvSpPr>
                <p:cNvPr id="88" name="Google Shape;88;p1"/>
                <p:cNvSpPr txBox="1"/>
                <p:nvPr/>
              </p:nvSpPr>
              <p:spPr>
                <a:xfrm>
                  <a:off x="1064568" y="490593"/>
                  <a:ext cx="2160240" cy="186974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COMPETITION</a:t>
                  </a:r>
                  <a:endParaRPr dirty="0"/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NAME</a:t>
                  </a:r>
                  <a:endParaRPr dirty="0"/>
                </a:p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             DOB                  FFA#</a:t>
                  </a:r>
                  <a:endParaRPr dirty="0"/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TEAM</a:t>
                  </a:r>
                  <a:endParaRPr sz="11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cxnSp>
              <p:nvCxnSpPr>
                <p:cNvPr id="89" name="Google Shape;89;p1"/>
                <p:cNvCxnSpPr/>
                <p:nvPr/>
              </p:nvCxnSpPr>
              <p:spPr>
                <a:xfrm>
                  <a:off x="1181184" y="1052736"/>
                  <a:ext cx="1980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90" name="Google Shape;90;p1"/>
                <p:cNvCxnSpPr/>
                <p:nvPr/>
              </p:nvCxnSpPr>
              <p:spPr>
                <a:xfrm>
                  <a:off x="2072680" y="736470"/>
                  <a:ext cx="1088504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91" name="Google Shape;91;p1"/>
                <p:cNvCxnSpPr/>
                <p:nvPr/>
              </p:nvCxnSpPr>
              <p:spPr>
                <a:xfrm>
                  <a:off x="1181184" y="1556792"/>
                  <a:ext cx="1980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92" name="Google Shape;92;p1"/>
                <p:cNvCxnSpPr/>
                <p:nvPr/>
              </p:nvCxnSpPr>
              <p:spPr>
                <a:xfrm>
                  <a:off x="1181184" y="2060848"/>
                  <a:ext cx="1980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</p:grpSp>
          <p:sp>
            <p:nvSpPr>
              <p:cNvPr id="93" name="Google Shape;93;p1"/>
              <p:cNvSpPr txBox="1"/>
              <p:nvPr/>
            </p:nvSpPr>
            <p:spPr>
              <a:xfrm>
                <a:off x="52809" y="620688"/>
                <a:ext cx="1011759" cy="1512000"/>
              </a:xfrm>
              <a:prstGeom prst="rect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AU" sz="10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Place photo here</a:t>
                </a:r>
                <a:endParaRPr sz="1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5" name="Google Shape;95;p1"/>
            <p:cNvGrpSpPr/>
            <p:nvPr/>
          </p:nvGrpSpPr>
          <p:grpSpPr>
            <a:xfrm>
              <a:off x="3296816" y="500602"/>
              <a:ext cx="3301566" cy="1869743"/>
              <a:chOff x="3322796" y="476742"/>
              <a:chExt cx="3301566" cy="1869743"/>
            </a:xfrm>
          </p:grpSpPr>
          <p:grpSp>
            <p:nvGrpSpPr>
              <p:cNvPr id="96" name="Google Shape;96;p1"/>
              <p:cNvGrpSpPr/>
              <p:nvPr/>
            </p:nvGrpSpPr>
            <p:grpSpPr>
              <a:xfrm>
                <a:off x="3365177" y="476742"/>
                <a:ext cx="3171999" cy="1869743"/>
                <a:chOff x="52809" y="490593"/>
                <a:chExt cx="3171999" cy="1869743"/>
              </a:xfrm>
            </p:grpSpPr>
            <p:grpSp>
              <p:nvGrpSpPr>
                <p:cNvPr id="97" name="Google Shape;97;p1"/>
                <p:cNvGrpSpPr/>
                <p:nvPr/>
              </p:nvGrpSpPr>
              <p:grpSpPr>
                <a:xfrm>
                  <a:off x="1064568" y="490593"/>
                  <a:ext cx="2160240" cy="1869743"/>
                  <a:chOff x="1064568" y="490593"/>
                  <a:chExt cx="2160240" cy="1869743"/>
                </a:xfrm>
              </p:grpSpPr>
              <p:sp>
                <p:nvSpPr>
                  <p:cNvPr id="98" name="Google Shape;98;p1"/>
                  <p:cNvSpPr txBox="1"/>
                  <p:nvPr/>
                </p:nvSpPr>
                <p:spPr>
                  <a:xfrm>
                    <a:off x="1064568" y="490593"/>
                    <a:ext cx="2160240" cy="186974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pPr marL="0" marR="0" lvl="0" indent="0" algn="l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AU" sz="1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COMPETITION</a:t>
                    </a:r>
                    <a:endParaRPr/>
                  </a:p>
                  <a:p>
                    <a:pPr marL="0" marR="0" lvl="0" indent="0" algn="ctr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  <a:p>
                    <a:pPr marL="0" marR="0" lvl="0" indent="0" algn="ctr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AU" sz="1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NAME</a:t>
                    </a:r>
                    <a:endParaRPr/>
                  </a:p>
                  <a:p>
                    <a:pPr marL="0" marR="0" lvl="0" indent="0" algn="l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  <a:p>
                    <a:pPr marL="0" marR="0" lvl="0" indent="0" algn="l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AU" sz="1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             DOB                  FFA#</a:t>
                    </a:r>
                    <a:endParaRPr/>
                  </a:p>
                  <a:p>
                    <a:pPr marL="0" marR="0" lvl="0" indent="0" algn="ctr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  <a:p>
                    <a:pPr marL="0" marR="0" lvl="0" indent="0" algn="ctr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AU" sz="1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TEAM</a:t>
                    </a:r>
                    <a:endParaRPr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cxnSp>
                <p:nvCxnSpPr>
                  <p:cNvPr id="99" name="Google Shape;99;p1"/>
                  <p:cNvCxnSpPr/>
                  <p:nvPr/>
                </p:nvCxnSpPr>
                <p:spPr>
                  <a:xfrm>
                    <a:off x="1181184" y="1052736"/>
                    <a:ext cx="1980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100" name="Google Shape;100;p1"/>
                  <p:cNvCxnSpPr/>
                  <p:nvPr/>
                </p:nvCxnSpPr>
                <p:spPr>
                  <a:xfrm>
                    <a:off x="2072680" y="726461"/>
                    <a:ext cx="1088504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101" name="Google Shape;101;p1"/>
                  <p:cNvCxnSpPr/>
                  <p:nvPr/>
                </p:nvCxnSpPr>
                <p:spPr>
                  <a:xfrm>
                    <a:off x="1181184" y="1556792"/>
                    <a:ext cx="1980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102" name="Google Shape;102;p1"/>
                  <p:cNvCxnSpPr/>
                  <p:nvPr/>
                </p:nvCxnSpPr>
                <p:spPr>
                  <a:xfrm>
                    <a:off x="1181184" y="2060848"/>
                    <a:ext cx="1980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</p:cxnSp>
            </p:grpSp>
            <p:sp>
              <p:nvSpPr>
                <p:cNvPr id="103" name="Google Shape;103;p1"/>
                <p:cNvSpPr txBox="1"/>
                <p:nvPr/>
              </p:nvSpPr>
              <p:spPr>
                <a:xfrm>
                  <a:off x="52809" y="620688"/>
                  <a:ext cx="1011759" cy="1512000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sp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000" b="0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Place photo here</a:t>
                  </a:r>
                  <a:endParaRPr sz="10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05" name="Google Shape;105;p1"/>
              <p:cNvSpPr/>
              <p:nvPr/>
            </p:nvSpPr>
            <p:spPr>
              <a:xfrm>
                <a:off x="3322796" y="1019366"/>
                <a:ext cx="3301566" cy="1250811"/>
              </a:xfrm>
              <a:prstGeom prst="rect">
                <a:avLst/>
              </a:prstGeom>
              <a:blipFill rotWithShape="1">
                <a:blip r:embed="rId3">
                  <a:alphaModFix amt="26000"/>
                </a:blip>
                <a:stretch>
                  <a:fillRect l="-3636"/>
                </a:stretch>
              </a:blip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6" name="Google Shape;106;p1"/>
            <p:cNvSpPr/>
            <p:nvPr/>
          </p:nvSpPr>
          <p:spPr>
            <a:xfrm>
              <a:off x="-12649" y="1052736"/>
              <a:ext cx="3301566" cy="1250811"/>
            </a:xfrm>
            <a:prstGeom prst="rect">
              <a:avLst/>
            </a:prstGeom>
            <a:blipFill rotWithShape="1">
              <a:blip r:embed="rId3">
                <a:alphaModFix amt="26000"/>
              </a:blip>
              <a:stretch>
                <a:fillRect l="-3636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7" name="Google Shape;107;p1"/>
            <p:cNvGrpSpPr/>
            <p:nvPr/>
          </p:nvGrpSpPr>
          <p:grpSpPr>
            <a:xfrm>
              <a:off x="6598382" y="499677"/>
              <a:ext cx="3301566" cy="1869743"/>
              <a:chOff x="3322796" y="476742"/>
              <a:chExt cx="3301566" cy="1869743"/>
            </a:xfrm>
          </p:grpSpPr>
          <p:grpSp>
            <p:nvGrpSpPr>
              <p:cNvPr id="108" name="Google Shape;108;p1"/>
              <p:cNvGrpSpPr/>
              <p:nvPr/>
            </p:nvGrpSpPr>
            <p:grpSpPr>
              <a:xfrm>
                <a:off x="3365177" y="476742"/>
                <a:ext cx="3171999" cy="1869743"/>
                <a:chOff x="52809" y="490593"/>
                <a:chExt cx="3171999" cy="1869743"/>
              </a:xfrm>
            </p:grpSpPr>
            <p:grpSp>
              <p:nvGrpSpPr>
                <p:cNvPr id="109" name="Google Shape;109;p1"/>
                <p:cNvGrpSpPr/>
                <p:nvPr/>
              </p:nvGrpSpPr>
              <p:grpSpPr>
                <a:xfrm>
                  <a:off x="1064568" y="490593"/>
                  <a:ext cx="2160240" cy="1869743"/>
                  <a:chOff x="1064568" y="490593"/>
                  <a:chExt cx="2160240" cy="1869743"/>
                </a:xfrm>
              </p:grpSpPr>
              <p:sp>
                <p:nvSpPr>
                  <p:cNvPr id="110" name="Google Shape;110;p1"/>
                  <p:cNvSpPr txBox="1"/>
                  <p:nvPr/>
                </p:nvSpPr>
                <p:spPr>
                  <a:xfrm>
                    <a:off x="1064568" y="490593"/>
                    <a:ext cx="2160240" cy="186974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pPr marL="0" marR="0" lvl="0" indent="0" algn="l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AU" sz="1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COMPETITION</a:t>
                    </a:r>
                    <a:endParaRPr/>
                  </a:p>
                  <a:p>
                    <a:pPr marL="0" marR="0" lvl="0" indent="0" algn="ctr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  <a:p>
                    <a:pPr marL="0" marR="0" lvl="0" indent="0" algn="ctr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AU" sz="1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NAME</a:t>
                    </a:r>
                    <a:endParaRPr/>
                  </a:p>
                  <a:p>
                    <a:pPr marL="0" marR="0" lvl="0" indent="0" algn="l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  <a:p>
                    <a:pPr marL="0" marR="0" lvl="0" indent="0" algn="l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AU" sz="1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             DOB                  FFA#</a:t>
                    </a:r>
                    <a:endParaRPr/>
                  </a:p>
                  <a:p>
                    <a:pPr marL="0" marR="0" lvl="0" indent="0" algn="ctr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  <a:p>
                    <a:pPr marL="0" marR="0" lvl="0" indent="0" algn="ctr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AU" sz="1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TEAM</a:t>
                    </a:r>
                    <a:endParaRPr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cxnSp>
                <p:nvCxnSpPr>
                  <p:cNvPr id="111" name="Google Shape;111;p1"/>
                  <p:cNvCxnSpPr/>
                  <p:nvPr/>
                </p:nvCxnSpPr>
                <p:spPr>
                  <a:xfrm>
                    <a:off x="1181184" y="1052736"/>
                    <a:ext cx="1980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112" name="Google Shape;112;p1"/>
                  <p:cNvCxnSpPr/>
                  <p:nvPr/>
                </p:nvCxnSpPr>
                <p:spPr>
                  <a:xfrm>
                    <a:off x="2072680" y="714555"/>
                    <a:ext cx="1088504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113" name="Google Shape;113;p1"/>
                  <p:cNvCxnSpPr/>
                  <p:nvPr/>
                </p:nvCxnSpPr>
                <p:spPr>
                  <a:xfrm>
                    <a:off x="1181184" y="1556792"/>
                    <a:ext cx="1980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114" name="Google Shape;114;p1"/>
                  <p:cNvCxnSpPr/>
                  <p:nvPr/>
                </p:nvCxnSpPr>
                <p:spPr>
                  <a:xfrm>
                    <a:off x="1181184" y="2060848"/>
                    <a:ext cx="1980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</p:cxnSp>
            </p:grpSp>
            <p:sp>
              <p:nvSpPr>
                <p:cNvPr id="115" name="Google Shape;115;p1"/>
                <p:cNvSpPr txBox="1"/>
                <p:nvPr/>
              </p:nvSpPr>
              <p:spPr>
                <a:xfrm>
                  <a:off x="52809" y="620688"/>
                  <a:ext cx="1011759" cy="1512000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sp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000" b="0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Place photo here</a:t>
                  </a:r>
                  <a:endParaRPr sz="10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17" name="Google Shape;117;p1"/>
              <p:cNvSpPr/>
              <p:nvPr/>
            </p:nvSpPr>
            <p:spPr>
              <a:xfrm>
                <a:off x="3322796" y="1019366"/>
                <a:ext cx="3301566" cy="1250811"/>
              </a:xfrm>
              <a:prstGeom prst="rect">
                <a:avLst/>
              </a:prstGeom>
              <a:blipFill rotWithShape="1">
                <a:blip r:embed="rId3">
                  <a:alphaModFix amt="26000"/>
                </a:blip>
                <a:stretch>
                  <a:fillRect l="-3636"/>
                </a:stretch>
              </a:blip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18" name="Google Shape;118;p1"/>
          <p:cNvGrpSpPr/>
          <p:nvPr/>
        </p:nvGrpSpPr>
        <p:grpSpPr>
          <a:xfrm>
            <a:off x="-15552" y="5057494"/>
            <a:ext cx="9912597" cy="1879752"/>
            <a:chOff x="-12649" y="490593"/>
            <a:chExt cx="9912597" cy="1879752"/>
          </a:xfrm>
        </p:grpSpPr>
        <p:grpSp>
          <p:nvGrpSpPr>
            <p:cNvPr id="119" name="Google Shape;119;p1"/>
            <p:cNvGrpSpPr/>
            <p:nvPr/>
          </p:nvGrpSpPr>
          <p:grpSpPr>
            <a:xfrm>
              <a:off x="52809" y="490593"/>
              <a:ext cx="3171999" cy="1869743"/>
              <a:chOff x="52809" y="490593"/>
              <a:chExt cx="3171999" cy="1869743"/>
            </a:xfrm>
          </p:grpSpPr>
          <p:grpSp>
            <p:nvGrpSpPr>
              <p:cNvPr id="120" name="Google Shape;120;p1"/>
              <p:cNvGrpSpPr/>
              <p:nvPr/>
            </p:nvGrpSpPr>
            <p:grpSpPr>
              <a:xfrm>
                <a:off x="1064568" y="490593"/>
                <a:ext cx="2160240" cy="1869743"/>
                <a:chOff x="1064568" y="490593"/>
                <a:chExt cx="2160240" cy="1869743"/>
              </a:xfrm>
            </p:grpSpPr>
            <p:sp>
              <p:nvSpPr>
                <p:cNvPr id="121" name="Google Shape;121;p1"/>
                <p:cNvSpPr txBox="1"/>
                <p:nvPr/>
              </p:nvSpPr>
              <p:spPr>
                <a:xfrm>
                  <a:off x="1064568" y="490593"/>
                  <a:ext cx="2160240" cy="186974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COMPETITION</a:t>
                  </a:r>
                  <a:endParaRPr dirty="0"/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NAME</a:t>
                  </a:r>
                  <a:endParaRPr dirty="0"/>
                </a:p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             DOB                  FFA#</a:t>
                  </a:r>
                  <a:endParaRPr dirty="0"/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TEAM</a:t>
                  </a:r>
                  <a:endParaRPr sz="11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cxnSp>
              <p:nvCxnSpPr>
                <p:cNvPr id="122" name="Google Shape;122;p1"/>
                <p:cNvCxnSpPr/>
                <p:nvPr/>
              </p:nvCxnSpPr>
              <p:spPr>
                <a:xfrm>
                  <a:off x="1181184" y="1052736"/>
                  <a:ext cx="1980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23" name="Google Shape;123;p1"/>
                <p:cNvCxnSpPr/>
                <p:nvPr/>
              </p:nvCxnSpPr>
              <p:spPr>
                <a:xfrm>
                  <a:off x="2072680" y="735637"/>
                  <a:ext cx="1088504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24" name="Google Shape;124;p1"/>
                <p:cNvCxnSpPr/>
                <p:nvPr/>
              </p:nvCxnSpPr>
              <p:spPr>
                <a:xfrm>
                  <a:off x="1181184" y="1556792"/>
                  <a:ext cx="1980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25" name="Google Shape;125;p1"/>
                <p:cNvCxnSpPr/>
                <p:nvPr/>
              </p:nvCxnSpPr>
              <p:spPr>
                <a:xfrm>
                  <a:off x="1181184" y="2060848"/>
                  <a:ext cx="1980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</p:grpSp>
          <p:sp>
            <p:nvSpPr>
              <p:cNvPr id="126" name="Google Shape;126;p1"/>
              <p:cNvSpPr txBox="1"/>
              <p:nvPr/>
            </p:nvSpPr>
            <p:spPr>
              <a:xfrm>
                <a:off x="52809" y="620688"/>
                <a:ext cx="1011759" cy="1512000"/>
              </a:xfrm>
              <a:prstGeom prst="rect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AU" sz="10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Place photo here</a:t>
                </a:r>
                <a:endParaRPr sz="1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8" name="Google Shape;128;p1"/>
            <p:cNvGrpSpPr/>
            <p:nvPr/>
          </p:nvGrpSpPr>
          <p:grpSpPr>
            <a:xfrm>
              <a:off x="3296816" y="500602"/>
              <a:ext cx="3301566" cy="1869743"/>
              <a:chOff x="3322796" y="476742"/>
              <a:chExt cx="3301566" cy="1869743"/>
            </a:xfrm>
          </p:grpSpPr>
          <p:grpSp>
            <p:nvGrpSpPr>
              <p:cNvPr id="129" name="Google Shape;129;p1"/>
              <p:cNvGrpSpPr/>
              <p:nvPr/>
            </p:nvGrpSpPr>
            <p:grpSpPr>
              <a:xfrm>
                <a:off x="3365177" y="476742"/>
                <a:ext cx="3171999" cy="1869743"/>
                <a:chOff x="52809" y="490593"/>
                <a:chExt cx="3171999" cy="1869743"/>
              </a:xfrm>
            </p:grpSpPr>
            <p:grpSp>
              <p:nvGrpSpPr>
                <p:cNvPr id="130" name="Google Shape;130;p1"/>
                <p:cNvGrpSpPr/>
                <p:nvPr/>
              </p:nvGrpSpPr>
              <p:grpSpPr>
                <a:xfrm>
                  <a:off x="1064568" y="490593"/>
                  <a:ext cx="2160240" cy="1869743"/>
                  <a:chOff x="1064568" y="490593"/>
                  <a:chExt cx="2160240" cy="1869743"/>
                </a:xfrm>
              </p:grpSpPr>
              <p:sp>
                <p:nvSpPr>
                  <p:cNvPr id="131" name="Google Shape;131;p1"/>
                  <p:cNvSpPr txBox="1"/>
                  <p:nvPr/>
                </p:nvSpPr>
                <p:spPr>
                  <a:xfrm>
                    <a:off x="1064568" y="490593"/>
                    <a:ext cx="2160240" cy="186974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pPr marL="0" marR="0" lvl="0" indent="0" algn="l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AU" sz="1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COMPETITION</a:t>
                    </a:r>
                    <a:endParaRPr/>
                  </a:p>
                  <a:p>
                    <a:pPr marL="0" marR="0" lvl="0" indent="0" algn="ctr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  <a:p>
                    <a:pPr marL="0" marR="0" lvl="0" indent="0" algn="ctr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AU" sz="1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NAME</a:t>
                    </a:r>
                    <a:endParaRPr/>
                  </a:p>
                  <a:p>
                    <a:pPr marL="0" marR="0" lvl="0" indent="0" algn="l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  <a:p>
                    <a:pPr marL="0" marR="0" lvl="0" indent="0" algn="l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AU" sz="1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             DOB                  FFA#</a:t>
                    </a:r>
                    <a:endParaRPr/>
                  </a:p>
                  <a:p>
                    <a:pPr marL="0" marR="0" lvl="0" indent="0" algn="ctr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  <a:p>
                    <a:pPr marL="0" marR="0" lvl="0" indent="0" algn="ctr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AU" sz="1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TEAM</a:t>
                    </a:r>
                    <a:endParaRPr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cxnSp>
                <p:nvCxnSpPr>
                  <p:cNvPr id="132" name="Google Shape;132;p1"/>
                  <p:cNvCxnSpPr/>
                  <p:nvPr/>
                </p:nvCxnSpPr>
                <p:spPr>
                  <a:xfrm>
                    <a:off x="1181184" y="1052736"/>
                    <a:ext cx="1980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133" name="Google Shape;133;p1"/>
                  <p:cNvCxnSpPr/>
                  <p:nvPr/>
                </p:nvCxnSpPr>
                <p:spPr>
                  <a:xfrm>
                    <a:off x="2072680" y="725628"/>
                    <a:ext cx="1088504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134" name="Google Shape;134;p1"/>
                  <p:cNvCxnSpPr/>
                  <p:nvPr/>
                </p:nvCxnSpPr>
                <p:spPr>
                  <a:xfrm>
                    <a:off x="1181184" y="1556792"/>
                    <a:ext cx="1980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135" name="Google Shape;135;p1"/>
                  <p:cNvCxnSpPr/>
                  <p:nvPr/>
                </p:nvCxnSpPr>
                <p:spPr>
                  <a:xfrm>
                    <a:off x="1181184" y="2060848"/>
                    <a:ext cx="1980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</p:cxnSp>
            </p:grpSp>
            <p:sp>
              <p:nvSpPr>
                <p:cNvPr id="136" name="Google Shape;136;p1"/>
                <p:cNvSpPr txBox="1"/>
                <p:nvPr/>
              </p:nvSpPr>
              <p:spPr>
                <a:xfrm>
                  <a:off x="52809" y="620688"/>
                  <a:ext cx="1011759" cy="1512000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sp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000" b="0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Place photo here</a:t>
                  </a:r>
                  <a:endParaRPr sz="10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38" name="Google Shape;138;p1"/>
              <p:cNvSpPr/>
              <p:nvPr/>
            </p:nvSpPr>
            <p:spPr>
              <a:xfrm>
                <a:off x="3322796" y="1019366"/>
                <a:ext cx="3301566" cy="1250811"/>
              </a:xfrm>
              <a:prstGeom prst="rect">
                <a:avLst/>
              </a:prstGeom>
              <a:blipFill rotWithShape="1">
                <a:blip r:embed="rId3">
                  <a:alphaModFix amt="26000"/>
                </a:blip>
                <a:stretch>
                  <a:fillRect l="-3636"/>
                </a:stretch>
              </a:blip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9" name="Google Shape;139;p1"/>
            <p:cNvSpPr/>
            <p:nvPr/>
          </p:nvSpPr>
          <p:spPr>
            <a:xfrm>
              <a:off x="-12649" y="1052736"/>
              <a:ext cx="3301566" cy="1250811"/>
            </a:xfrm>
            <a:prstGeom prst="rect">
              <a:avLst/>
            </a:prstGeom>
            <a:blipFill rotWithShape="1">
              <a:blip r:embed="rId3">
                <a:alphaModFix amt="26000"/>
              </a:blip>
              <a:stretch>
                <a:fillRect l="-3636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0" name="Google Shape;140;p1"/>
            <p:cNvGrpSpPr/>
            <p:nvPr/>
          </p:nvGrpSpPr>
          <p:grpSpPr>
            <a:xfrm>
              <a:off x="6598382" y="499677"/>
              <a:ext cx="3301566" cy="1869743"/>
              <a:chOff x="3322796" y="476742"/>
              <a:chExt cx="3301566" cy="1869743"/>
            </a:xfrm>
          </p:grpSpPr>
          <p:grpSp>
            <p:nvGrpSpPr>
              <p:cNvPr id="141" name="Google Shape;141;p1"/>
              <p:cNvGrpSpPr/>
              <p:nvPr/>
            </p:nvGrpSpPr>
            <p:grpSpPr>
              <a:xfrm>
                <a:off x="3365177" y="476742"/>
                <a:ext cx="3171999" cy="1869743"/>
                <a:chOff x="52809" y="490593"/>
                <a:chExt cx="3171999" cy="1869743"/>
              </a:xfrm>
            </p:grpSpPr>
            <p:grpSp>
              <p:nvGrpSpPr>
                <p:cNvPr id="142" name="Google Shape;142;p1"/>
                <p:cNvGrpSpPr/>
                <p:nvPr/>
              </p:nvGrpSpPr>
              <p:grpSpPr>
                <a:xfrm>
                  <a:off x="1064568" y="490593"/>
                  <a:ext cx="2160240" cy="1869743"/>
                  <a:chOff x="1064568" y="490593"/>
                  <a:chExt cx="2160240" cy="1869743"/>
                </a:xfrm>
              </p:grpSpPr>
              <p:sp>
                <p:nvSpPr>
                  <p:cNvPr id="143" name="Google Shape;143;p1"/>
                  <p:cNvSpPr txBox="1"/>
                  <p:nvPr/>
                </p:nvSpPr>
                <p:spPr>
                  <a:xfrm>
                    <a:off x="1064568" y="490593"/>
                    <a:ext cx="2160240" cy="186974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pPr marL="0" marR="0" lvl="0" indent="0" algn="l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AU" sz="1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COMPETITION</a:t>
                    </a:r>
                    <a:endParaRPr/>
                  </a:p>
                  <a:p>
                    <a:pPr marL="0" marR="0" lvl="0" indent="0" algn="ctr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  <a:p>
                    <a:pPr marL="0" marR="0" lvl="0" indent="0" algn="ctr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AU" sz="1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NAME</a:t>
                    </a:r>
                    <a:endParaRPr/>
                  </a:p>
                  <a:p>
                    <a:pPr marL="0" marR="0" lvl="0" indent="0" algn="l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  <a:p>
                    <a:pPr marL="0" marR="0" lvl="0" indent="0" algn="l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AU" sz="1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             DOB                  FFA#</a:t>
                    </a:r>
                    <a:endParaRPr/>
                  </a:p>
                  <a:p>
                    <a:pPr marL="0" marR="0" lvl="0" indent="0" algn="ctr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  <a:p>
                    <a:pPr marL="0" marR="0" lvl="0" indent="0" algn="ctr" rtl="0">
                      <a:lnSpc>
                        <a:spcPct val="15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AU" sz="1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TEAM</a:t>
                    </a:r>
                    <a:endParaRPr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cxnSp>
                <p:nvCxnSpPr>
                  <p:cNvPr id="144" name="Google Shape;144;p1"/>
                  <p:cNvCxnSpPr/>
                  <p:nvPr/>
                </p:nvCxnSpPr>
                <p:spPr>
                  <a:xfrm>
                    <a:off x="1181184" y="1052736"/>
                    <a:ext cx="1980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145" name="Google Shape;145;p1"/>
                  <p:cNvCxnSpPr/>
                  <p:nvPr/>
                </p:nvCxnSpPr>
                <p:spPr>
                  <a:xfrm>
                    <a:off x="2072680" y="726553"/>
                    <a:ext cx="1088504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146" name="Google Shape;146;p1"/>
                  <p:cNvCxnSpPr/>
                  <p:nvPr/>
                </p:nvCxnSpPr>
                <p:spPr>
                  <a:xfrm>
                    <a:off x="1181184" y="1556792"/>
                    <a:ext cx="1980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147" name="Google Shape;147;p1"/>
                  <p:cNvCxnSpPr/>
                  <p:nvPr/>
                </p:nvCxnSpPr>
                <p:spPr>
                  <a:xfrm>
                    <a:off x="1181184" y="2060848"/>
                    <a:ext cx="1980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</p:cxnSp>
            </p:grpSp>
            <p:sp>
              <p:nvSpPr>
                <p:cNvPr id="148" name="Google Shape;148;p1"/>
                <p:cNvSpPr txBox="1"/>
                <p:nvPr/>
              </p:nvSpPr>
              <p:spPr>
                <a:xfrm>
                  <a:off x="52809" y="620688"/>
                  <a:ext cx="1011759" cy="1512000"/>
                </a:xfrm>
                <a:prstGeom prst="rect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sp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000" b="0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Place photo here</a:t>
                  </a:r>
                  <a:endParaRPr sz="10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50" name="Google Shape;150;p1"/>
              <p:cNvSpPr/>
              <p:nvPr/>
            </p:nvSpPr>
            <p:spPr>
              <a:xfrm>
                <a:off x="3322796" y="1019366"/>
                <a:ext cx="3301566" cy="1250811"/>
              </a:xfrm>
              <a:prstGeom prst="rect">
                <a:avLst/>
              </a:prstGeom>
              <a:blipFill rotWithShape="1">
                <a:blip r:embed="rId3">
                  <a:alphaModFix amt="26000"/>
                </a:blip>
                <a:stretch>
                  <a:fillRect l="-3636"/>
                </a:stretch>
              </a:blip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52" name="Google Shape;152;p1"/>
          <p:cNvGrpSpPr/>
          <p:nvPr/>
        </p:nvGrpSpPr>
        <p:grpSpPr>
          <a:xfrm>
            <a:off x="-12649" y="92413"/>
            <a:ext cx="9923616" cy="2222160"/>
            <a:chOff x="-23668" y="114464"/>
            <a:chExt cx="9923616" cy="2222160"/>
          </a:xfrm>
        </p:grpSpPr>
        <p:grpSp>
          <p:nvGrpSpPr>
            <p:cNvPr id="153" name="Google Shape;153;p1"/>
            <p:cNvGrpSpPr/>
            <p:nvPr/>
          </p:nvGrpSpPr>
          <p:grpSpPr>
            <a:xfrm>
              <a:off x="1064568" y="114464"/>
              <a:ext cx="2376264" cy="2161729"/>
              <a:chOff x="1064568" y="114464"/>
              <a:chExt cx="2376264" cy="2161729"/>
            </a:xfrm>
          </p:grpSpPr>
          <p:grpSp>
            <p:nvGrpSpPr>
              <p:cNvPr id="154" name="Google Shape;154;p1"/>
              <p:cNvGrpSpPr/>
              <p:nvPr/>
            </p:nvGrpSpPr>
            <p:grpSpPr>
              <a:xfrm>
                <a:off x="1064568" y="490593"/>
                <a:ext cx="2160300" cy="1785600"/>
                <a:chOff x="1064568" y="490593"/>
                <a:chExt cx="2160300" cy="1785600"/>
              </a:xfrm>
            </p:grpSpPr>
            <p:sp>
              <p:nvSpPr>
                <p:cNvPr id="155" name="Google Shape;155;p1"/>
                <p:cNvSpPr txBox="1"/>
                <p:nvPr/>
              </p:nvSpPr>
              <p:spPr>
                <a:xfrm>
                  <a:off x="1064568" y="490593"/>
                  <a:ext cx="2160300" cy="178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COMPETITION</a:t>
                  </a:r>
                  <a:endParaRPr dirty="0"/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NAME</a:t>
                  </a:r>
                  <a:endParaRPr dirty="0"/>
                </a:p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             DOB                  FFA#</a:t>
                  </a:r>
                  <a:endParaRPr dirty="0"/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TEAM</a:t>
                  </a:r>
                  <a:endParaRPr sz="11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cxnSp>
              <p:nvCxnSpPr>
                <p:cNvPr id="156" name="Google Shape;156;p1"/>
                <p:cNvCxnSpPr/>
                <p:nvPr/>
              </p:nvCxnSpPr>
              <p:spPr>
                <a:xfrm>
                  <a:off x="1181184" y="1052736"/>
                  <a:ext cx="1980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57" name="Google Shape;157;p1"/>
                <p:cNvCxnSpPr/>
                <p:nvPr/>
              </p:nvCxnSpPr>
              <p:spPr>
                <a:xfrm>
                  <a:off x="2069777" y="752111"/>
                  <a:ext cx="1088504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58" name="Google Shape;158;p1"/>
                <p:cNvCxnSpPr/>
                <p:nvPr/>
              </p:nvCxnSpPr>
              <p:spPr>
                <a:xfrm>
                  <a:off x="1181184" y="1556792"/>
                  <a:ext cx="1980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59" name="Google Shape;159;p1"/>
                <p:cNvCxnSpPr/>
                <p:nvPr/>
              </p:nvCxnSpPr>
              <p:spPr>
                <a:xfrm>
                  <a:off x="1181184" y="2060848"/>
                  <a:ext cx="1980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</p:grpSp>
          <p:sp>
            <p:nvSpPr>
              <p:cNvPr id="161" name="Google Shape;161;p1"/>
              <p:cNvSpPr txBox="1"/>
              <p:nvPr/>
            </p:nvSpPr>
            <p:spPr>
              <a:xfrm>
                <a:off x="1460832" y="114464"/>
                <a:ext cx="1980000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AU" sz="18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July </a:t>
                </a:r>
                <a:r>
                  <a:rPr lang="en-AU" sz="1800" b="1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7</a:t>
                </a:r>
                <a:r>
                  <a:rPr lang="en-AU" sz="1800" b="1" i="0" u="none" strike="noStrike" cap="none" baseline="3000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th</a:t>
                </a:r>
                <a:r>
                  <a:rPr lang="en-AU" sz="18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- 12</a:t>
                </a:r>
                <a:r>
                  <a:rPr lang="en-AU" sz="1800" b="1" i="0" u="none" strike="noStrike" cap="none" baseline="3000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th</a:t>
                </a:r>
                <a:r>
                  <a:rPr lang="en-AU" sz="18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 2024</a:t>
                </a:r>
                <a:endParaRPr sz="18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62" name="Google Shape;162;p1"/>
            <p:cNvGrpSpPr/>
            <p:nvPr/>
          </p:nvGrpSpPr>
          <p:grpSpPr>
            <a:xfrm>
              <a:off x="3296816" y="500602"/>
              <a:ext cx="3301566" cy="1793435"/>
              <a:chOff x="3322796" y="476742"/>
              <a:chExt cx="3301566" cy="1793435"/>
            </a:xfrm>
          </p:grpSpPr>
          <p:grpSp>
            <p:nvGrpSpPr>
              <p:cNvPr id="164" name="Google Shape;164;p1"/>
              <p:cNvGrpSpPr/>
              <p:nvPr/>
            </p:nvGrpSpPr>
            <p:grpSpPr>
              <a:xfrm>
                <a:off x="4376936" y="476742"/>
                <a:ext cx="2160300" cy="1785600"/>
                <a:chOff x="1064568" y="490593"/>
                <a:chExt cx="2160300" cy="1785600"/>
              </a:xfrm>
            </p:grpSpPr>
            <p:sp>
              <p:nvSpPr>
                <p:cNvPr id="165" name="Google Shape;165;p1"/>
                <p:cNvSpPr txBox="1"/>
                <p:nvPr/>
              </p:nvSpPr>
              <p:spPr>
                <a:xfrm>
                  <a:off x="1064568" y="490593"/>
                  <a:ext cx="2160300" cy="178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COMPETITION</a:t>
                  </a:r>
                  <a:endParaRPr dirty="0"/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NAME</a:t>
                  </a:r>
                  <a:endParaRPr dirty="0"/>
                </a:p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             DOB                  FFA#</a:t>
                  </a:r>
                  <a:endParaRPr dirty="0"/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 dirty="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TEAM</a:t>
                  </a:r>
                  <a:endParaRPr sz="1100" b="1" i="0" u="none" strike="noStrike" cap="none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cxnSp>
              <p:nvCxnSpPr>
                <p:cNvPr id="166" name="Google Shape;166;p1"/>
                <p:cNvCxnSpPr/>
                <p:nvPr/>
              </p:nvCxnSpPr>
              <p:spPr>
                <a:xfrm>
                  <a:off x="1181184" y="1052736"/>
                  <a:ext cx="1980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67" name="Google Shape;167;p1"/>
                <p:cNvCxnSpPr/>
                <p:nvPr/>
              </p:nvCxnSpPr>
              <p:spPr>
                <a:xfrm>
                  <a:off x="2069777" y="753896"/>
                  <a:ext cx="1088504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68" name="Google Shape;168;p1"/>
                <p:cNvCxnSpPr/>
                <p:nvPr/>
              </p:nvCxnSpPr>
              <p:spPr>
                <a:xfrm>
                  <a:off x="1181184" y="1556792"/>
                  <a:ext cx="1980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69" name="Google Shape;169;p1"/>
                <p:cNvCxnSpPr/>
                <p:nvPr/>
              </p:nvCxnSpPr>
              <p:spPr>
                <a:xfrm>
                  <a:off x="1181184" y="2060848"/>
                  <a:ext cx="1980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</p:grpSp>
          <p:sp>
            <p:nvSpPr>
              <p:cNvPr id="172" name="Google Shape;172;p1"/>
              <p:cNvSpPr/>
              <p:nvPr/>
            </p:nvSpPr>
            <p:spPr>
              <a:xfrm>
                <a:off x="3322796" y="1019366"/>
                <a:ext cx="3301566" cy="1250811"/>
              </a:xfrm>
              <a:prstGeom prst="rect">
                <a:avLst/>
              </a:prstGeom>
              <a:blipFill rotWithShape="1">
                <a:blip r:embed="rId3">
                  <a:alphaModFix amt="26000"/>
                </a:blip>
                <a:stretch>
                  <a:fillRect l="-3636"/>
                </a:stretch>
              </a:blip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73" name="Google Shape;173;p1"/>
            <p:cNvSpPr/>
            <p:nvPr/>
          </p:nvSpPr>
          <p:spPr>
            <a:xfrm>
              <a:off x="-23668" y="1085813"/>
              <a:ext cx="3301566" cy="1250811"/>
            </a:xfrm>
            <a:prstGeom prst="rect">
              <a:avLst/>
            </a:prstGeom>
            <a:blipFill rotWithShape="1">
              <a:blip r:embed="rId3">
                <a:alphaModFix amt="26000"/>
              </a:blip>
              <a:stretch>
                <a:fillRect l="-3636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74" name="Google Shape;174;p1"/>
            <p:cNvGrpSpPr/>
            <p:nvPr/>
          </p:nvGrpSpPr>
          <p:grpSpPr>
            <a:xfrm>
              <a:off x="6598382" y="499677"/>
              <a:ext cx="3301566" cy="1793435"/>
              <a:chOff x="3322796" y="476742"/>
              <a:chExt cx="3301566" cy="1793435"/>
            </a:xfrm>
          </p:grpSpPr>
          <p:grpSp>
            <p:nvGrpSpPr>
              <p:cNvPr id="176" name="Google Shape;176;p1"/>
              <p:cNvGrpSpPr/>
              <p:nvPr/>
            </p:nvGrpSpPr>
            <p:grpSpPr>
              <a:xfrm>
                <a:off x="4376936" y="476742"/>
                <a:ext cx="2160300" cy="1785600"/>
                <a:chOff x="1064568" y="490593"/>
                <a:chExt cx="2160300" cy="1785600"/>
              </a:xfrm>
            </p:grpSpPr>
            <p:sp>
              <p:nvSpPr>
                <p:cNvPr id="177" name="Google Shape;177;p1"/>
                <p:cNvSpPr txBox="1"/>
                <p:nvPr/>
              </p:nvSpPr>
              <p:spPr>
                <a:xfrm>
                  <a:off x="1064568" y="490593"/>
                  <a:ext cx="2160300" cy="1785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COMPETITION</a:t>
                  </a:r>
                  <a:endParaRPr/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NAME</a:t>
                  </a:r>
                  <a:endParaRPr/>
                </a:p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             DOB                  FFA#</a:t>
                  </a:r>
                  <a:endParaRPr/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1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  <a:p>
                  <a:pPr marL="0" marR="0" lvl="0" indent="0" algn="ctr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AU" sz="11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TEAM</a:t>
                  </a:r>
                  <a:endParaRPr sz="11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cxnSp>
              <p:nvCxnSpPr>
                <p:cNvPr id="178" name="Google Shape;178;p1"/>
                <p:cNvCxnSpPr/>
                <p:nvPr/>
              </p:nvCxnSpPr>
              <p:spPr>
                <a:xfrm>
                  <a:off x="1181184" y="1052736"/>
                  <a:ext cx="1980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79" name="Google Shape;179;p1"/>
                <p:cNvCxnSpPr/>
                <p:nvPr/>
              </p:nvCxnSpPr>
              <p:spPr>
                <a:xfrm>
                  <a:off x="2069777" y="754821"/>
                  <a:ext cx="1088504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80" name="Google Shape;180;p1"/>
                <p:cNvCxnSpPr/>
                <p:nvPr/>
              </p:nvCxnSpPr>
              <p:spPr>
                <a:xfrm>
                  <a:off x="1181184" y="1556792"/>
                  <a:ext cx="1980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81" name="Google Shape;181;p1"/>
                <p:cNvCxnSpPr/>
                <p:nvPr/>
              </p:nvCxnSpPr>
              <p:spPr>
                <a:xfrm>
                  <a:off x="1181184" y="2060848"/>
                  <a:ext cx="1980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</p:grpSp>
          <p:sp>
            <p:nvSpPr>
              <p:cNvPr id="184" name="Google Shape;184;p1"/>
              <p:cNvSpPr/>
              <p:nvPr/>
            </p:nvSpPr>
            <p:spPr>
              <a:xfrm>
                <a:off x="3322796" y="1019366"/>
                <a:ext cx="3301566" cy="1250811"/>
              </a:xfrm>
              <a:prstGeom prst="rect">
                <a:avLst/>
              </a:prstGeom>
              <a:blipFill rotWithShape="1">
                <a:blip r:embed="rId3">
                  <a:alphaModFix amt="26000"/>
                </a:blip>
                <a:stretch>
                  <a:fillRect l="-3636"/>
                </a:stretch>
              </a:blip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51" name="Google Shape;103;p1">
            <a:extLst>
              <a:ext uri="{FF2B5EF4-FFF2-40B4-BE49-F238E27FC236}">
                <a16:creationId xmlns:a16="http://schemas.microsoft.com/office/drawing/2014/main" id="{38CDC70D-6DB8-89C9-7EE6-93327B39A1CF}"/>
              </a:ext>
            </a:extLst>
          </p:cNvPr>
          <p:cNvSpPr txBox="1"/>
          <p:nvPr/>
        </p:nvSpPr>
        <p:spPr>
          <a:xfrm>
            <a:off x="61711" y="645470"/>
            <a:ext cx="1011759" cy="1512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Place photo here</a:t>
            </a: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03;p1">
            <a:extLst>
              <a:ext uri="{FF2B5EF4-FFF2-40B4-BE49-F238E27FC236}">
                <a16:creationId xmlns:a16="http://schemas.microsoft.com/office/drawing/2014/main" id="{D4505FA7-8FD1-57DD-6555-216E24A45140}"/>
              </a:ext>
            </a:extLst>
          </p:cNvPr>
          <p:cNvSpPr txBox="1"/>
          <p:nvPr/>
        </p:nvSpPr>
        <p:spPr>
          <a:xfrm>
            <a:off x="6655941" y="682619"/>
            <a:ext cx="1011759" cy="1512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Place photo here</a:t>
            </a: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03;p1">
            <a:extLst>
              <a:ext uri="{FF2B5EF4-FFF2-40B4-BE49-F238E27FC236}">
                <a16:creationId xmlns:a16="http://schemas.microsoft.com/office/drawing/2014/main" id="{236AC887-7930-FD98-59B4-4FB14BE59F4C}"/>
              </a:ext>
            </a:extLst>
          </p:cNvPr>
          <p:cNvSpPr txBox="1"/>
          <p:nvPr/>
        </p:nvSpPr>
        <p:spPr>
          <a:xfrm>
            <a:off x="3354375" y="645766"/>
            <a:ext cx="1011759" cy="1512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Place photo here</a:t>
            </a: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161;p1">
            <a:extLst>
              <a:ext uri="{FF2B5EF4-FFF2-40B4-BE49-F238E27FC236}">
                <a16:creationId xmlns:a16="http://schemas.microsoft.com/office/drawing/2014/main" id="{6327026D-1CF1-F917-F573-AAEF3CC8ACBE}"/>
              </a:ext>
            </a:extLst>
          </p:cNvPr>
          <p:cNvSpPr txBox="1"/>
          <p:nvPr/>
        </p:nvSpPr>
        <p:spPr>
          <a:xfrm>
            <a:off x="4744317" y="130808"/>
            <a:ext cx="19800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July </a:t>
            </a:r>
            <a:r>
              <a:rPr lang="en-AU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r>
              <a:rPr lang="en-AU" sz="1800" b="1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- 12</a:t>
            </a:r>
            <a:r>
              <a:rPr lang="en-AU" sz="1800" b="1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2024</a:t>
            </a:r>
            <a:endParaRPr sz="1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161;p1">
            <a:extLst>
              <a:ext uri="{FF2B5EF4-FFF2-40B4-BE49-F238E27FC236}">
                <a16:creationId xmlns:a16="http://schemas.microsoft.com/office/drawing/2014/main" id="{937ED2A0-CBFC-9CE8-032B-2CFB0C52D205}"/>
              </a:ext>
            </a:extLst>
          </p:cNvPr>
          <p:cNvSpPr txBox="1"/>
          <p:nvPr/>
        </p:nvSpPr>
        <p:spPr>
          <a:xfrm>
            <a:off x="8071875" y="126931"/>
            <a:ext cx="19800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July </a:t>
            </a:r>
            <a:r>
              <a:rPr lang="en-AU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r>
              <a:rPr lang="en-AU" sz="1800" b="1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- 12</a:t>
            </a:r>
            <a:r>
              <a:rPr lang="en-AU" sz="1800" b="1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2024</a:t>
            </a:r>
            <a:endParaRPr sz="1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161;p1">
            <a:extLst>
              <a:ext uri="{FF2B5EF4-FFF2-40B4-BE49-F238E27FC236}">
                <a16:creationId xmlns:a16="http://schemas.microsoft.com/office/drawing/2014/main" id="{6B746FDC-40D8-F6A4-1B67-0FE56FCC5F23}"/>
              </a:ext>
            </a:extLst>
          </p:cNvPr>
          <p:cNvSpPr txBox="1"/>
          <p:nvPr/>
        </p:nvSpPr>
        <p:spPr>
          <a:xfrm>
            <a:off x="1414203" y="2406288"/>
            <a:ext cx="19800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July </a:t>
            </a:r>
            <a:r>
              <a:rPr lang="en-AU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r>
              <a:rPr lang="en-AU" sz="1800" b="1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- 12</a:t>
            </a:r>
            <a:r>
              <a:rPr lang="en-AU" sz="1800" b="1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2024</a:t>
            </a:r>
            <a:endParaRPr sz="1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161;p1">
            <a:extLst>
              <a:ext uri="{FF2B5EF4-FFF2-40B4-BE49-F238E27FC236}">
                <a16:creationId xmlns:a16="http://schemas.microsoft.com/office/drawing/2014/main" id="{AAD34FD6-B832-771A-ACAD-84EAA4B917CC}"/>
              </a:ext>
            </a:extLst>
          </p:cNvPr>
          <p:cNvSpPr txBox="1"/>
          <p:nvPr/>
        </p:nvSpPr>
        <p:spPr>
          <a:xfrm>
            <a:off x="4744317" y="2391891"/>
            <a:ext cx="19800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July </a:t>
            </a:r>
            <a:r>
              <a:rPr lang="en-AU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r>
              <a:rPr lang="en-AU" sz="1800" b="1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- 12</a:t>
            </a:r>
            <a:r>
              <a:rPr lang="en-AU" sz="1800" b="1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2024</a:t>
            </a:r>
            <a:endParaRPr sz="1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61;p1">
            <a:extLst>
              <a:ext uri="{FF2B5EF4-FFF2-40B4-BE49-F238E27FC236}">
                <a16:creationId xmlns:a16="http://schemas.microsoft.com/office/drawing/2014/main" id="{AFE17ADC-F81F-5F6B-2E6F-12BBAA563850}"/>
              </a:ext>
            </a:extLst>
          </p:cNvPr>
          <p:cNvSpPr txBox="1"/>
          <p:nvPr/>
        </p:nvSpPr>
        <p:spPr>
          <a:xfrm>
            <a:off x="8069042" y="2403218"/>
            <a:ext cx="19800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July </a:t>
            </a:r>
            <a:r>
              <a:rPr lang="en-AU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r>
              <a:rPr lang="en-AU" sz="1800" b="1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- 12</a:t>
            </a:r>
            <a:r>
              <a:rPr lang="en-AU" sz="1800" b="1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2024</a:t>
            </a:r>
            <a:endParaRPr sz="1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61;p1">
            <a:extLst>
              <a:ext uri="{FF2B5EF4-FFF2-40B4-BE49-F238E27FC236}">
                <a16:creationId xmlns:a16="http://schemas.microsoft.com/office/drawing/2014/main" id="{366EB201-FABE-7886-49CB-E0F4CA65B172}"/>
              </a:ext>
            </a:extLst>
          </p:cNvPr>
          <p:cNvSpPr txBox="1"/>
          <p:nvPr/>
        </p:nvSpPr>
        <p:spPr>
          <a:xfrm>
            <a:off x="1409401" y="4687104"/>
            <a:ext cx="19800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July </a:t>
            </a:r>
            <a:r>
              <a:rPr lang="en-AU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r>
              <a:rPr lang="en-AU" sz="1800" b="1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- 12</a:t>
            </a:r>
            <a:r>
              <a:rPr lang="en-AU" sz="1800" b="1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2024</a:t>
            </a:r>
            <a:endParaRPr sz="1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61;p1">
            <a:extLst>
              <a:ext uri="{FF2B5EF4-FFF2-40B4-BE49-F238E27FC236}">
                <a16:creationId xmlns:a16="http://schemas.microsoft.com/office/drawing/2014/main" id="{A8DB4E93-8FD4-F890-D289-4ADC73B9EDAA}"/>
              </a:ext>
            </a:extLst>
          </p:cNvPr>
          <p:cNvSpPr txBox="1"/>
          <p:nvPr/>
        </p:nvSpPr>
        <p:spPr>
          <a:xfrm>
            <a:off x="4744317" y="4685723"/>
            <a:ext cx="19800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July </a:t>
            </a:r>
            <a:r>
              <a:rPr lang="en-AU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r>
              <a:rPr lang="en-AU" sz="1800" b="1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- 12</a:t>
            </a:r>
            <a:r>
              <a:rPr lang="en-AU" sz="1800" b="1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2024</a:t>
            </a:r>
            <a:endParaRPr sz="1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61;p1">
            <a:extLst>
              <a:ext uri="{FF2B5EF4-FFF2-40B4-BE49-F238E27FC236}">
                <a16:creationId xmlns:a16="http://schemas.microsoft.com/office/drawing/2014/main" id="{551A5871-5287-0A61-DBB6-8E9342F7D6B3}"/>
              </a:ext>
            </a:extLst>
          </p:cNvPr>
          <p:cNvSpPr txBox="1"/>
          <p:nvPr/>
        </p:nvSpPr>
        <p:spPr>
          <a:xfrm>
            <a:off x="8069042" y="4693085"/>
            <a:ext cx="19800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July </a:t>
            </a:r>
            <a:r>
              <a:rPr lang="en-AU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r>
              <a:rPr lang="en-AU" sz="1800" b="1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- 12</a:t>
            </a:r>
            <a:r>
              <a:rPr lang="en-AU" sz="1800" b="1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AU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2024</a:t>
            </a:r>
            <a:endParaRPr sz="1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Picture 6" descr="A logo with a black background&#10;&#10;Description automatically generated">
            <a:extLst>
              <a:ext uri="{FF2B5EF4-FFF2-40B4-BE49-F238E27FC236}">
                <a16:creationId xmlns:a16="http://schemas.microsoft.com/office/drawing/2014/main" id="{EC69DE15-90E1-DD77-0160-0F0F10BFBE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06" y="97402"/>
            <a:ext cx="1154593" cy="476557"/>
          </a:xfrm>
          <a:prstGeom prst="rect">
            <a:avLst/>
          </a:prstGeom>
        </p:spPr>
      </p:pic>
      <p:pic>
        <p:nvPicPr>
          <p:cNvPr id="20" name="Picture 19" descr="A logo with a black background&#10;&#10;Description automatically generated">
            <a:extLst>
              <a:ext uri="{FF2B5EF4-FFF2-40B4-BE49-F238E27FC236}">
                <a16:creationId xmlns:a16="http://schemas.microsoft.com/office/drawing/2014/main" id="{15426C40-DF71-A032-251D-FF40F7403D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1472" y="117838"/>
            <a:ext cx="1154593" cy="476557"/>
          </a:xfrm>
          <a:prstGeom prst="rect">
            <a:avLst/>
          </a:prstGeom>
        </p:spPr>
      </p:pic>
      <p:pic>
        <p:nvPicPr>
          <p:cNvPr id="21" name="Picture 20" descr="A logo with a black background&#10;&#10;Description automatically generated">
            <a:extLst>
              <a:ext uri="{FF2B5EF4-FFF2-40B4-BE49-F238E27FC236}">
                <a16:creationId xmlns:a16="http://schemas.microsoft.com/office/drawing/2014/main" id="{6775A52C-748E-1957-0845-6D169A031E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7860" y="163607"/>
            <a:ext cx="1154593" cy="476557"/>
          </a:xfrm>
          <a:prstGeom prst="rect">
            <a:avLst/>
          </a:prstGeom>
        </p:spPr>
      </p:pic>
      <p:pic>
        <p:nvPicPr>
          <p:cNvPr id="22" name="Picture 21" descr="A logo with a black background&#10;&#10;Description automatically generated">
            <a:extLst>
              <a:ext uri="{FF2B5EF4-FFF2-40B4-BE49-F238E27FC236}">
                <a16:creationId xmlns:a16="http://schemas.microsoft.com/office/drawing/2014/main" id="{7DCBED11-48B5-3BB0-2BC0-B5E3718FD4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4909" y="4687183"/>
            <a:ext cx="1154593" cy="476557"/>
          </a:xfrm>
          <a:prstGeom prst="rect">
            <a:avLst/>
          </a:prstGeom>
        </p:spPr>
      </p:pic>
      <p:pic>
        <p:nvPicPr>
          <p:cNvPr id="23" name="Picture 22" descr="A logo with a black background&#10;&#10;Description automatically generated">
            <a:extLst>
              <a:ext uri="{FF2B5EF4-FFF2-40B4-BE49-F238E27FC236}">
                <a16:creationId xmlns:a16="http://schemas.microsoft.com/office/drawing/2014/main" id="{EED0EBDD-44F4-6B8B-A8B0-46F6DB0C1A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5941" y="2403073"/>
            <a:ext cx="1154593" cy="476557"/>
          </a:xfrm>
          <a:prstGeom prst="rect">
            <a:avLst/>
          </a:prstGeom>
        </p:spPr>
      </p:pic>
      <p:pic>
        <p:nvPicPr>
          <p:cNvPr id="24" name="Picture 23" descr="A logo with a black background&#10;&#10;Description automatically generated">
            <a:extLst>
              <a:ext uri="{FF2B5EF4-FFF2-40B4-BE49-F238E27FC236}">
                <a16:creationId xmlns:a16="http://schemas.microsoft.com/office/drawing/2014/main" id="{E71A1CEE-A586-0176-42FF-BC582B7D35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1166" y="2411410"/>
            <a:ext cx="1154593" cy="476557"/>
          </a:xfrm>
          <a:prstGeom prst="rect">
            <a:avLst/>
          </a:prstGeom>
        </p:spPr>
      </p:pic>
      <p:pic>
        <p:nvPicPr>
          <p:cNvPr id="25" name="Picture 24" descr="A logo with a black background&#10;&#10;Description automatically generated">
            <a:extLst>
              <a:ext uri="{FF2B5EF4-FFF2-40B4-BE49-F238E27FC236}">
                <a16:creationId xmlns:a16="http://schemas.microsoft.com/office/drawing/2014/main" id="{E643F0EE-D3AF-EE7F-0028-1AC404E778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05" y="2399568"/>
            <a:ext cx="1154593" cy="476557"/>
          </a:xfrm>
          <a:prstGeom prst="rect">
            <a:avLst/>
          </a:prstGeom>
        </p:spPr>
      </p:pic>
      <p:pic>
        <p:nvPicPr>
          <p:cNvPr id="29" name="Picture 28" descr="A logo with a black background&#10;&#10;Description automatically generated">
            <a:extLst>
              <a:ext uri="{FF2B5EF4-FFF2-40B4-BE49-F238E27FC236}">
                <a16:creationId xmlns:a16="http://schemas.microsoft.com/office/drawing/2014/main" id="{F2BEA593-F5FD-77BA-F08E-F608079B94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06" y="4669688"/>
            <a:ext cx="1154593" cy="476557"/>
          </a:xfrm>
          <a:prstGeom prst="rect">
            <a:avLst/>
          </a:prstGeom>
        </p:spPr>
      </p:pic>
      <p:pic>
        <p:nvPicPr>
          <p:cNvPr id="30" name="Picture 29" descr="A logo with a black background&#10;&#10;Description automatically generated">
            <a:extLst>
              <a:ext uri="{FF2B5EF4-FFF2-40B4-BE49-F238E27FC236}">
                <a16:creationId xmlns:a16="http://schemas.microsoft.com/office/drawing/2014/main" id="{EBA0F675-885A-F25C-7D5C-441E43D576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6790" y="4698112"/>
            <a:ext cx="1154593" cy="47655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0ccc0c2-8277-45c2-8c67-7266a0b56cf9" xsi:nil="true"/>
    <lcf76f155ced4ddcb4097134ff3c332f xmlns="f47cf4a6-67ab-43dc-bbef-65cf2112eaf2">
      <Terms xmlns="http://schemas.microsoft.com/office/infopath/2007/PartnerControls"/>
    </lcf76f155ced4ddcb4097134ff3c332f>
    <Year xmlns="b0ccc0c2-8277-45c2-8c67-7266a0b56cf9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A00680C28D8F4ABC2E698866CA56DA" ma:contentTypeVersion="22" ma:contentTypeDescription="Create a new document." ma:contentTypeScope="" ma:versionID="e29029dc851b339d023d1ee32220c174">
  <xsd:schema xmlns:xsd="http://www.w3.org/2001/XMLSchema" xmlns:xs="http://www.w3.org/2001/XMLSchema" xmlns:p="http://schemas.microsoft.com/office/2006/metadata/properties" xmlns:ns2="b0ccc0c2-8277-45c2-8c67-7266a0b56cf9" xmlns:ns3="f47cf4a6-67ab-43dc-bbef-65cf2112eaf2" targetNamespace="http://schemas.microsoft.com/office/2006/metadata/properties" ma:root="true" ma:fieldsID="1635dd9577b675f7aa66dadac9434666" ns2:_="" ns3:_="">
    <xsd:import namespace="b0ccc0c2-8277-45c2-8c67-7266a0b56cf9"/>
    <xsd:import namespace="f47cf4a6-67ab-43dc-bbef-65cf2112eaf2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Year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lcf76f155ced4ddcb4097134ff3c332f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ccc0c2-8277-45c2-8c67-7266a0b56cf9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4fbd6c7d-d1db-4a0f-b586-85ade1f6857f}" ma:internalName="TaxCatchAll" ma:showField="CatchAllData" ma:web="b0ccc0c2-8277-45c2-8c67-7266a0b56cf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Year" ma:index="9" nillable="true" ma:displayName="Year" ma:format="Dropdown" ma:internalName="Year">
      <xsd:simpleType>
        <xsd:restriction base="dms:Choice">
          <xsd:enumeration value="2024"/>
          <xsd:enumeration value="2023"/>
          <xsd:enumeration value="2022"/>
          <xsd:enumeration value="2021"/>
          <xsd:enumeration value="2020"/>
          <xsd:enumeration value="2019"/>
          <xsd:enumeration value="2018"/>
          <xsd:enumeration value="2017"/>
          <xsd:enumeration value="2016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7cf4a6-67ab-43dc-bbef-65cf2112ea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d92a02f5-1509-4e8e-9e75-64c5a696ef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5B9A1F-8195-481D-921E-165520EFA2A6}">
  <ds:schemaRefs>
    <ds:schemaRef ds:uri="http://schemas.microsoft.com/office/2006/metadata/properties"/>
    <ds:schemaRef ds:uri="http://schemas.microsoft.com/office/infopath/2007/PartnerControls"/>
    <ds:schemaRef ds:uri="b0ccc0c2-8277-45c2-8c67-7266a0b56cf9"/>
    <ds:schemaRef ds:uri="f47cf4a6-67ab-43dc-bbef-65cf2112eaf2"/>
  </ds:schemaRefs>
</ds:datastoreItem>
</file>

<file path=customXml/itemProps2.xml><?xml version="1.0" encoding="utf-8"?>
<ds:datastoreItem xmlns:ds="http://schemas.openxmlformats.org/officeDocument/2006/customXml" ds:itemID="{A77CAD74-F441-4D09-A3AC-6197BABE09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ccc0c2-8277-45c2-8c67-7266a0b56cf9"/>
    <ds:schemaRef ds:uri="f47cf4a6-67ab-43dc-bbef-65cf2112ea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2B7D766-DB98-4130-9A24-F1B1AFCB22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8579</TotalTime>
  <Words>126</Words>
  <Application>Microsoft Office PowerPoint</Application>
  <PresentationFormat>A4 Paper (210x297 mm)</PresentationFormat>
  <Paragraphs>81</Paragraphs>
  <Slides>1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State League</dc:creator>
  <cp:lastModifiedBy>Intern</cp:lastModifiedBy>
  <cp:revision>102</cp:revision>
  <dcterms:created xsi:type="dcterms:W3CDTF">2017-02-24T03:36:28Z</dcterms:created>
  <dcterms:modified xsi:type="dcterms:W3CDTF">2024-04-26T03:47:40Z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0x01010025A00680C28D8F4ABC2E698866CA56DA</vt:lpwstr>
  </property>
  <property fmtid="{D5CDD505-2E9C-101B-9397-08002B2CF9AE}" pid="3" name="Order">
    <vt:r8>1042500</vt:r8>
  </property>
  <property fmtid="{D5CDD505-2E9C-101B-9397-08002B2CF9AE}" pid="4" name="xd_ProgID">
    <vt:lpwstr/>
  </property>
  <property fmtid="{D5CDD505-2E9C-101B-9397-08002B2CF9AE}" pid="5" name="MediaServiceImageTags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</Properties>
</file>