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gYcFv4oDshiH+oYPrUuEeQhJwb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D8778C-36B6-4F55-898B-EC707C5A1961}">
  <a:tblStyle styleId="{1DD8778C-36B6-4F55-898B-EC707C5A196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54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686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6061869" y="1993107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150144" y="-338930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>
            <p:extLst>
              <p:ext uri="{D42A27DB-BD31-4B8C-83A1-F6EECF244321}">
                <p14:modId xmlns:p14="http://schemas.microsoft.com/office/powerpoint/2010/main" val="1784778182"/>
              </p:ext>
            </p:extLst>
          </p:nvPr>
        </p:nvGraphicFramePr>
        <p:xfrm>
          <a:off x="-1" y="0"/>
          <a:ext cx="9906000" cy="6858000"/>
        </p:xfrm>
        <a:graphic>
          <a:graphicData uri="http://schemas.openxmlformats.org/drawingml/2006/table">
            <a:tbl>
              <a:tblPr firstRow="1" bandRow="1">
                <a:noFill/>
                <a:tableStyleId>{1DD8778C-36B6-4F55-898B-EC707C5A1961}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5" name="Google Shape;85;p1"/>
          <p:cNvGrpSpPr/>
          <p:nvPr/>
        </p:nvGrpSpPr>
        <p:grpSpPr>
          <a:xfrm>
            <a:off x="-15552" y="2773384"/>
            <a:ext cx="9912597" cy="1879752"/>
            <a:chOff x="-12649" y="490593"/>
            <a:chExt cx="9912597" cy="1879752"/>
          </a:xfrm>
        </p:grpSpPr>
        <p:grpSp>
          <p:nvGrpSpPr>
            <p:cNvPr id="86" name="Google Shape;86;p1"/>
            <p:cNvGrpSpPr/>
            <p:nvPr/>
          </p:nvGrpSpPr>
          <p:grpSpPr>
            <a:xfrm>
              <a:off x="52809" y="490593"/>
              <a:ext cx="3171999" cy="1869743"/>
              <a:chOff x="52809" y="490593"/>
              <a:chExt cx="3171999" cy="1869743"/>
            </a:xfrm>
          </p:grpSpPr>
          <p:grpSp>
            <p:nvGrpSpPr>
              <p:cNvPr id="87" name="Google Shape;87;p1"/>
              <p:cNvGrpSpPr/>
              <p:nvPr/>
            </p:nvGrpSpPr>
            <p:grpSpPr>
              <a:xfrm>
                <a:off x="1064568" y="490593"/>
                <a:ext cx="2160240" cy="1869743"/>
                <a:chOff x="1064568" y="490593"/>
                <a:chExt cx="2160240" cy="1869743"/>
              </a:xfrm>
            </p:grpSpPr>
            <p:sp>
              <p:nvSpPr>
                <p:cNvPr id="88" name="Google Shape;88;p1"/>
                <p:cNvSpPr txBox="1"/>
                <p:nvPr/>
              </p:nvSpPr>
              <p:spPr>
                <a:xfrm>
                  <a:off x="1064568" y="490593"/>
                  <a:ext cx="2160240" cy="18697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89" name="Google Shape;89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0" name="Google Shape;90;p1"/>
                <p:cNvCxnSpPr/>
                <p:nvPr/>
              </p:nvCxnSpPr>
              <p:spPr>
                <a:xfrm>
                  <a:off x="2072680" y="736470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1" name="Google Shape;91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2" name="Google Shape;92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93" name="Google Shape;93;p1"/>
              <p:cNvSpPr txBox="1"/>
              <p:nvPr/>
            </p:nvSpPr>
            <p:spPr>
              <a:xfrm>
                <a:off x="52809" y="620688"/>
                <a:ext cx="1011759" cy="151200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Place photo here</a:t>
                </a:r>
                <a:endParaRPr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" name="Google Shape;95;p1"/>
            <p:cNvGrpSpPr/>
            <p:nvPr/>
          </p:nvGrpSpPr>
          <p:grpSpPr>
            <a:xfrm>
              <a:off x="3296816" y="500602"/>
              <a:ext cx="3301566" cy="1869743"/>
              <a:chOff x="3322796" y="476742"/>
              <a:chExt cx="3301566" cy="1869743"/>
            </a:xfrm>
          </p:grpSpPr>
          <p:grpSp>
            <p:nvGrpSpPr>
              <p:cNvPr id="96" name="Google Shape;96;p1"/>
              <p:cNvGrpSpPr/>
              <p:nvPr/>
            </p:nvGrpSpPr>
            <p:grpSpPr>
              <a:xfrm>
                <a:off x="3365177" y="476742"/>
                <a:ext cx="3171999" cy="1869743"/>
                <a:chOff x="52809" y="490593"/>
                <a:chExt cx="3171999" cy="1869743"/>
              </a:xfrm>
            </p:grpSpPr>
            <p:grpSp>
              <p:nvGrpSpPr>
                <p:cNvPr id="97" name="Google Shape;97;p1"/>
                <p:cNvGrpSpPr/>
                <p:nvPr/>
              </p:nvGrpSpPr>
              <p:grpSpPr>
                <a:xfrm>
                  <a:off x="1064568" y="490593"/>
                  <a:ext cx="2160240" cy="1869743"/>
                  <a:chOff x="1064568" y="490593"/>
                  <a:chExt cx="2160240" cy="1869743"/>
                </a:xfrm>
              </p:grpSpPr>
              <p:sp>
                <p:nvSpPr>
                  <p:cNvPr id="98" name="Google Shape;98;p1"/>
                  <p:cNvSpPr txBox="1"/>
                  <p:nvPr/>
                </p:nvSpPr>
                <p:spPr>
                  <a:xfrm>
                    <a:off x="1064568" y="490593"/>
                    <a:ext cx="2160240" cy="1869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COMPETITION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NAME</a:t>
                    </a:r>
                    <a:endParaRPr/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      DOB                  FFA#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TEAM</a:t>
                    </a: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99" name="Google Shape;99;p1"/>
                  <p:cNvCxnSpPr/>
                  <p:nvPr/>
                </p:nvCxnSpPr>
                <p:spPr>
                  <a:xfrm>
                    <a:off x="1181184" y="1052736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00" name="Google Shape;100;p1"/>
                  <p:cNvCxnSpPr/>
                  <p:nvPr/>
                </p:nvCxnSpPr>
                <p:spPr>
                  <a:xfrm>
                    <a:off x="2072680" y="726461"/>
                    <a:ext cx="1088504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01" name="Google Shape;101;p1"/>
                  <p:cNvCxnSpPr/>
                  <p:nvPr/>
                </p:nvCxnSpPr>
                <p:spPr>
                  <a:xfrm>
                    <a:off x="1181184" y="1556792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02" name="Google Shape;102;p1"/>
                  <p:cNvCxnSpPr/>
                  <p:nvPr/>
                </p:nvCxnSpPr>
                <p:spPr>
                  <a:xfrm>
                    <a:off x="1181184" y="2060848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</p:grpSp>
            <p:sp>
              <p:nvSpPr>
                <p:cNvPr id="103" name="Google Shape;103;p1"/>
                <p:cNvSpPr txBox="1"/>
                <p:nvPr/>
              </p:nvSpPr>
              <p:spPr>
                <a:xfrm>
                  <a:off x="52809" y="620688"/>
                  <a:ext cx="1011759" cy="1512000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Place photo here</a:t>
                  </a:r>
                  <a:endParaRPr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5" name="Google Shape;105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6" name="Google Shape;106;p1"/>
            <p:cNvSpPr/>
            <p:nvPr/>
          </p:nvSpPr>
          <p:spPr>
            <a:xfrm>
              <a:off x="-12649" y="1052736"/>
              <a:ext cx="3301566" cy="1250811"/>
            </a:xfrm>
            <a:prstGeom prst="rect">
              <a:avLst/>
            </a:prstGeom>
            <a:blipFill rotWithShape="1">
              <a:blip r:embed="rId3">
                <a:alphaModFix amt="26000"/>
              </a:blip>
              <a:stretch>
                <a:fillRect l="-3636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7" name="Google Shape;107;p1"/>
            <p:cNvGrpSpPr/>
            <p:nvPr/>
          </p:nvGrpSpPr>
          <p:grpSpPr>
            <a:xfrm>
              <a:off x="6598382" y="499677"/>
              <a:ext cx="3301566" cy="1869743"/>
              <a:chOff x="3322796" y="476742"/>
              <a:chExt cx="3301566" cy="1869743"/>
            </a:xfrm>
          </p:grpSpPr>
          <p:grpSp>
            <p:nvGrpSpPr>
              <p:cNvPr id="108" name="Google Shape;108;p1"/>
              <p:cNvGrpSpPr/>
              <p:nvPr/>
            </p:nvGrpSpPr>
            <p:grpSpPr>
              <a:xfrm>
                <a:off x="3365177" y="476742"/>
                <a:ext cx="3171999" cy="1869743"/>
                <a:chOff x="52809" y="490593"/>
                <a:chExt cx="3171999" cy="1869743"/>
              </a:xfrm>
            </p:grpSpPr>
            <p:grpSp>
              <p:nvGrpSpPr>
                <p:cNvPr id="109" name="Google Shape;109;p1"/>
                <p:cNvGrpSpPr/>
                <p:nvPr/>
              </p:nvGrpSpPr>
              <p:grpSpPr>
                <a:xfrm>
                  <a:off x="1064568" y="490593"/>
                  <a:ext cx="2160240" cy="1869743"/>
                  <a:chOff x="1064568" y="490593"/>
                  <a:chExt cx="2160240" cy="1869743"/>
                </a:xfrm>
              </p:grpSpPr>
              <p:sp>
                <p:nvSpPr>
                  <p:cNvPr id="110" name="Google Shape;110;p1"/>
                  <p:cNvSpPr txBox="1"/>
                  <p:nvPr/>
                </p:nvSpPr>
                <p:spPr>
                  <a:xfrm>
                    <a:off x="1064568" y="490593"/>
                    <a:ext cx="2160240" cy="1869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COMPETITION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NAME</a:t>
                    </a:r>
                    <a:endParaRPr/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      DOB                  FFA#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TEAM</a:t>
                    </a: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111" name="Google Shape;111;p1"/>
                  <p:cNvCxnSpPr/>
                  <p:nvPr/>
                </p:nvCxnSpPr>
                <p:spPr>
                  <a:xfrm>
                    <a:off x="1181184" y="1052736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12" name="Google Shape;112;p1"/>
                  <p:cNvCxnSpPr/>
                  <p:nvPr/>
                </p:nvCxnSpPr>
                <p:spPr>
                  <a:xfrm>
                    <a:off x="2072680" y="714555"/>
                    <a:ext cx="1088504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13" name="Google Shape;113;p1"/>
                  <p:cNvCxnSpPr/>
                  <p:nvPr/>
                </p:nvCxnSpPr>
                <p:spPr>
                  <a:xfrm>
                    <a:off x="1181184" y="1556792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14" name="Google Shape;114;p1"/>
                  <p:cNvCxnSpPr/>
                  <p:nvPr/>
                </p:nvCxnSpPr>
                <p:spPr>
                  <a:xfrm>
                    <a:off x="1181184" y="2060848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</p:grpSp>
            <p:sp>
              <p:nvSpPr>
                <p:cNvPr id="115" name="Google Shape;115;p1"/>
                <p:cNvSpPr txBox="1"/>
                <p:nvPr/>
              </p:nvSpPr>
              <p:spPr>
                <a:xfrm>
                  <a:off x="52809" y="620688"/>
                  <a:ext cx="1011759" cy="1512000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Place photo here</a:t>
                  </a:r>
                  <a:endParaRPr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7" name="Google Shape;117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8" name="Google Shape;118;p1"/>
          <p:cNvGrpSpPr/>
          <p:nvPr/>
        </p:nvGrpSpPr>
        <p:grpSpPr>
          <a:xfrm>
            <a:off x="-15552" y="5057494"/>
            <a:ext cx="9912597" cy="1879752"/>
            <a:chOff x="-12649" y="490593"/>
            <a:chExt cx="9912597" cy="1879752"/>
          </a:xfrm>
        </p:grpSpPr>
        <p:grpSp>
          <p:nvGrpSpPr>
            <p:cNvPr id="119" name="Google Shape;119;p1"/>
            <p:cNvGrpSpPr/>
            <p:nvPr/>
          </p:nvGrpSpPr>
          <p:grpSpPr>
            <a:xfrm>
              <a:off x="52809" y="490593"/>
              <a:ext cx="3171999" cy="1869743"/>
              <a:chOff x="52809" y="490593"/>
              <a:chExt cx="3171999" cy="1869743"/>
            </a:xfrm>
          </p:grpSpPr>
          <p:grpSp>
            <p:nvGrpSpPr>
              <p:cNvPr id="120" name="Google Shape;120;p1"/>
              <p:cNvGrpSpPr/>
              <p:nvPr/>
            </p:nvGrpSpPr>
            <p:grpSpPr>
              <a:xfrm>
                <a:off x="1064568" y="490593"/>
                <a:ext cx="2160240" cy="1869743"/>
                <a:chOff x="1064568" y="490593"/>
                <a:chExt cx="2160240" cy="1869743"/>
              </a:xfrm>
            </p:grpSpPr>
            <p:sp>
              <p:nvSpPr>
                <p:cNvPr id="121" name="Google Shape;121;p1"/>
                <p:cNvSpPr txBox="1"/>
                <p:nvPr/>
              </p:nvSpPr>
              <p:spPr>
                <a:xfrm>
                  <a:off x="1064568" y="490593"/>
                  <a:ext cx="2160240" cy="18697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22" name="Google Shape;122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23" name="Google Shape;123;p1"/>
                <p:cNvCxnSpPr/>
                <p:nvPr/>
              </p:nvCxnSpPr>
              <p:spPr>
                <a:xfrm>
                  <a:off x="2072680" y="735637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24" name="Google Shape;124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25" name="Google Shape;125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126" name="Google Shape;126;p1"/>
              <p:cNvSpPr txBox="1"/>
              <p:nvPr/>
            </p:nvSpPr>
            <p:spPr>
              <a:xfrm>
                <a:off x="52809" y="620688"/>
                <a:ext cx="1011759" cy="151200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Place photo here</a:t>
                </a:r>
                <a:endParaRPr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8" name="Google Shape;128;p1"/>
            <p:cNvGrpSpPr/>
            <p:nvPr/>
          </p:nvGrpSpPr>
          <p:grpSpPr>
            <a:xfrm>
              <a:off x="3296816" y="500602"/>
              <a:ext cx="3301566" cy="1869743"/>
              <a:chOff x="3322796" y="476742"/>
              <a:chExt cx="3301566" cy="1869743"/>
            </a:xfrm>
          </p:grpSpPr>
          <p:grpSp>
            <p:nvGrpSpPr>
              <p:cNvPr id="129" name="Google Shape;129;p1"/>
              <p:cNvGrpSpPr/>
              <p:nvPr/>
            </p:nvGrpSpPr>
            <p:grpSpPr>
              <a:xfrm>
                <a:off x="3365177" y="476742"/>
                <a:ext cx="3171999" cy="1869743"/>
                <a:chOff x="52809" y="490593"/>
                <a:chExt cx="3171999" cy="1869743"/>
              </a:xfrm>
            </p:grpSpPr>
            <p:grpSp>
              <p:nvGrpSpPr>
                <p:cNvPr id="130" name="Google Shape;130;p1"/>
                <p:cNvGrpSpPr/>
                <p:nvPr/>
              </p:nvGrpSpPr>
              <p:grpSpPr>
                <a:xfrm>
                  <a:off x="1064568" y="490593"/>
                  <a:ext cx="2160240" cy="1869743"/>
                  <a:chOff x="1064568" y="490593"/>
                  <a:chExt cx="2160240" cy="1869743"/>
                </a:xfrm>
              </p:grpSpPr>
              <p:sp>
                <p:nvSpPr>
                  <p:cNvPr id="131" name="Google Shape;131;p1"/>
                  <p:cNvSpPr txBox="1"/>
                  <p:nvPr/>
                </p:nvSpPr>
                <p:spPr>
                  <a:xfrm>
                    <a:off x="1064568" y="490593"/>
                    <a:ext cx="2160240" cy="1869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COMPETITION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NAME</a:t>
                    </a:r>
                    <a:endParaRPr/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      DOB                  FFA#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TEAM</a:t>
                    </a: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132" name="Google Shape;132;p1"/>
                  <p:cNvCxnSpPr/>
                  <p:nvPr/>
                </p:nvCxnSpPr>
                <p:spPr>
                  <a:xfrm>
                    <a:off x="1181184" y="1052736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33" name="Google Shape;133;p1"/>
                  <p:cNvCxnSpPr/>
                  <p:nvPr/>
                </p:nvCxnSpPr>
                <p:spPr>
                  <a:xfrm>
                    <a:off x="2072680" y="725628"/>
                    <a:ext cx="1088504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34" name="Google Shape;134;p1"/>
                  <p:cNvCxnSpPr/>
                  <p:nvPr/>
                </p:nvCxnSpPr>
                <p:spPr>
                  <a:xfrm>
                    <a:off x="1181184" y="1556792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35" name="Google Shape;135;p1"/>
                  <p:cNvCxnSpPr/>
                  <p:nvPr/>
                </p:nvCxnSpPr>
                <p:spPr>
                  <a:xfrm>
                    <a:off x="1181184" y="2060848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</p:grpSp>
            <p:sp>
              <p:nvSpPr>
                <p:cNvPr id="136" name="Google Shape;136;p1"/>
                <p:cNvSpPr txBox="1"/>
                <p:nvPr/>
              </p:nvSpPr>
              <p:spPr>
                <a:xfrm>
                  <a:off x="52809" y="620688"/>
                  <a:ext cx="1011759" cy="1512000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Place photo here</a:t>
                  </a:r>
                  <a:endParaRPr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8" name="Google Shape;138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9" name="Google Shape;139;p1"/>
            <p:cNvSpPr/>
            <p:nvPr/>
          </p:nvSpPr>
          <p:spPr>
            <a:xfrm>
              <a:off x="-12649" y="1052736"/>
              <a:ext cx="3301566" cy="1250811"/>
            </a:xfrm>
            <a:prstGeom prst="rect">
              <a:avLst/>
            </a:prstGeom>
            <a:blipFill rotWithShape="1">
              <a:blip r:embed="rId3">
                <a:alphaModFix amt="26000"/>
              </a:blip>
              <a:stretch>
                <a:fillRect l="-3636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0" name="Google Shape;140;p1"/>
            <p:cNvGrpSpPr/>
            <p:nvPr/>
          </p:nvGrpSpPr>
          <p:grpSpPr>
            <a:xfrm>
              <a:off x="6598382" y="499677"/>
              <a:ext cx="3301566" cy="1869743"/>
              <a:chOff x="3322796" y="476742"/>
              <a:chExt cx="3301566" cy="1869743"/>
            </a:xfrm>
          </p:grpSpPr>
          <p:grpSp>
            <p:nvGrpSpPr>
              <p:cNvPr id="141" name="Google Shape;141;p1"/>
              <p:cNvGrpSpPr/>
              <p:nvPr/>
            </p:nvGrpSpPr>
            <p:grpSpPr>
              <a:xfrm>
                <a:off x="3365177" y="476742"/>
                <a:ext cx="3171999" cy="1869743"/>
                <a:chOff x="52809" y="490593"/>
                <a:chExt cx="3171999" cy="1869743"/>
              </a:xfrm>
            </p:grpSpPr>
            <p:grpSp>
              <p:nvGrpSpPr>
                <p:cNvPr id="142" name="Google Shape;142;p1"/>
                <p:cNvGrpSpPr/>
                <p:nvPr/>
              </p:nvGrpSpPr>
              <p:grpSpPr>
                <a:xfrm>
                  <a:off x="1064568" y="490593"/>
                  <a:ext cx="2160240" cy="1869743"/>
                  <a:chOff x="1064568" y="490593"/>
                  <a:chExt cx="2160240" cy="1869743"/>
                </a:xfrm>
              </p:grpSpPr>
              <p:sp>
                <p:nvSpPr>
                  <p:cNvPr id="143" name="Google Shape;143;p1"/>
                  <p:cNvSpPr txBox="1"/>
                  <p:nvPr/>
                </p:nvSpPr>
                <p:spPr>
                  <a:xfrm>
                    <a:off x="1064568" y="490593"/>
                    <a:ext cx="2160240" cy="1869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COMPETITION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NAME</a:t>
                    </a:r>
                    <a:endParaRPr/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      DOB                  FFA#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TEAM</a:t>
                    </a: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144" name="Google Shape;144;p1"/>
                  <p:cNvCxnSpPr/>
                  <p:nvPr/>
                </p:nvCxnSpPr>
                <p:spPr>
                  <a:xfrm>
                    <a:off x="1181184" y="1052736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45" name="Google Shape;145;p1"/>
                  <p:cNvCxnSpPr/>
                  <p:nvPr/>
                </p:nvCxnSpPr>
                <p:spPr>
                  <a:xfrm>
                    <a:off x="2072680" y="726553"/>
                    <a:ext cx="1088504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46" name="Google Shape;146;p1"/>
                  <p:cNvCxnSpPr/>
                  <p:nvPr/>
                </p:nvCxnSpPr>
                <p:spPr>
                  <a:xfrm>
                    <a:off x="1181184" y="1556792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47" name="Google Shape;147;p1"/>
                  <p:cNvCxnSpPr/>
                  <p:nvPr/>
                </p:nvCxnSpPr>
                <p:spPr>
                  <a:xfrm>
                    <a:off x="1181184" y="2060848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</p:grpSp>
            <p:sp>
              <p:nvSpPr>
                <p:cNvPr id="148" name="Google Shape;148;p1"/>
                <p:cNvSpPr txBox="1"/>
                <p:nvPr/>
              </p:nvSpPr>
              <p:spPr>
                <a:xfrm>
                  <a:off x="52809" y="620688"/>
                  <a:ext cx="1011759" cy="1512000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Place photo here</a:t>
                  </a:r>
                  <a:endParaRPr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0" name="Google Shape;150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52" name="Google Shape;152;p1"/>
          <p:cNvGrpSpPr/>
          <p:nvPr/>
        </p:nvGrpSpPr>
        <p:grpSpPr>
          <a:xfrm>
            <a:off x="-12649" y="114464"/>
            <a:ext cx="9912597" cy="2189083"/>
            <a:chOff x="-12649" y="114464"/>
            <a:chExt cx="9912597" cy="2189083"/>
          </a:xfrm>
        </p:grpSpPr>
        <p:grpSp>
          <p:nvGrpSpPr>
            <p:cNvPr id="153" name="Google Shape;153;p1"/>
            <p:cNvGrpSpPr/>
            <p:nvPr/>
          </p:nvGrpSpPr>
          <p:grpSpPr>
            <a:xfrm>
              <a:off x="1064568" y="114464"/>
              <a:ext cx="2376264" cy="2161729"/>
              <a:chOff x="1064568" y="114464"/>
              <a:chExt cx="2376264" cy="2161729"/>
            </a:xfrm>
          </p:grpSpPr>
          <p:grpSp>
            <p:nvGrpSpPr>
              <p:cNvPr id="154" name="Google Shape;154;p1"/>
              <p:cNvGrpSpPr/>
              <p:nvPr/>
            </p:nvGrpSpPr>
            <p:grpSpPr>
              <a:xfrm>
                <a:off x="1064568" y="490593"/>
                <a:ext cx="2160300" cy="1785600"/>
                <a:chOff x="1064568" y="490593"/>
                <a:chExt cx="2160300" cy="1785600"/>
              </a:xfrm>
            </p:grpSpPr>
            <p:sp>
              <p:nvSpPr>
                <p:cNvPr id="155" name="Google Shape;155;p1"/>
                <p:cNvSpPr txBox="1"/>
                <p:nvPr/>
              </p:nvSpPr>
              <p:spPr>
                <a:xfrm>
                  <a:off x="1064568" y="490593"/>
                  <a:ext cx="2160300" cy="178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56" name="Google Shape;156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7" name="Google Shape;157;p1"/>
                <p:cNvCxnSpPr/>
                <p:nvPr/>
              </p:nvCxnSpPr>
              <p:spPr>
                <a:xfrm>
                  <a:off x="2069777" y="752111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8" name="Google Shape;158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9" name="Google Shape;159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161" name="Google Shape;161;p1"/>
              <p:cNvSpPr txBox="1"/>
              <p:nvPr/>
            </p:nvSpPr>
            <p:spPr>
              <a:xfrm>
                <a:off x="1460832" y="114464"/>
                <a:ext cx="19800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18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July 2-7</a:t>
                </a:r>
                <a:r>
                  <a:rPr lang="en-AU" sz="1800" b="1" i="0" u="none" strike="noStrike" cap="none" baseline="30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</a:t>
                </a:r>
                <a:r>
                  <a:rPr lang="en-AU" sz="18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, 2023</a:t>
                </a:r>
                <a:endParaRPr sz="1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2" name="Google Shape;162;p1"/>
            <p:cNvGrpSpPr/>
            <p:nvPr/>
          </p:nvGrpSpPr>
          <p:grpSpPr>
            <a:xfrm>
              <a:off x="3296816" y="500602"/>
              <a:ext cx="3301566" cy="1793435"/>
              <a:chOff x="3322796" y="476742"/>
              <a:chExt cx="3301566" cy="1793435"/>
            </a:xfrm>
          </p:grpSpPr>
          <p:grpSp>
            <p:nvGrpSpPr>
              <p:cNvPr id="164" name="Google Shape;164;p1"/>
              <p:cNvGrpSpPr/>
              <p:nvPr/>
            </p:nvGrpSpPr>
            <p:grpSpPr>
              <a:xfrm>
                <a:off x="4376936" y="476742"/>
                <a:ext cx="2160300" cy="1785600"/>
                <a:chOff x="1064568" y="490593"/>
                <a:chExt cx="2160300" cy="1785600"/>
              </a:xfrm>
            </p:grpSpPr>
            <p:sp>
              <p:nvSpPr>
                <p:cNvPr id="165" name="Google Shape;165;p1"/>
                <p:cNvSpPr txBox="1"/>
                <p:nvPr/>
              </p:nvSpPr>
              <p:spPr>
                <a:xfrm>
                  <a:off x="1064568" y="490593"/>
                  <a:ext cx="2160300" cy="178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66" name="Google Shape;166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67" name="Google Shape;167;p1"/>
                <p:cNvCxnSpPr/>
                <p:nvPr/>
              </p:nvCxnSpPr>
              <p:spPr>
                <a:xfrm>
                  <a:off x="2069777" y="753896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68" name="Google Shape;168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69" name="Google Shape;169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172" name="Google Shape;172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3" name="Google Shape;173;p1"/>
            <p:cNvSpPr/>
            <p:nvPr/>
          </p:nvSpPr>
          <p:spPr>
            <a:xfrm>
              <a:off x="-12649" y="1052736"/>
              <a:ext cx="3301566" cy="1250811"/>
            </a:xfrm>
            <a:prstGeom prst="rect">
              <a:avLst/>
            </a:prstGeom>
            <a:blipFill rotWithShape="1">
              <a:blip r:embed="rId3">
                <a:alphaModFix amt="26000"/>
              </a:blip>
              <a:stretch>
                <a:fillRect l="-3636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4" name="Google Shape;174;p1"/>
            <p:cNvGrpSpPr/>
            <p:nvPr/>
          </p:nvGrpSpPr>
          <p:grpSpPr>
            <a:xfrm>
              <a:off x="6598382" y="499677"/>
              <a:ext cx="3301566" cy="1793435"/>
              <a:chOff x="3322796" y="476742"/>
              <a:chExt cx="3301566" cy="1793435"/>
            </a:xfrm>
          </p:grpSpPr>
          <p:grpSp>
            <p:nvGrpSpPr>
              <p:cNvPr id="176" name="Google Shape;176;p1"/>
              <p:cNvGrpSpPr/>
              <p:nvPr/>
            </p:nvGrpSpPr>
            <p:grpSpPr>
              <a:xfrm>
                <a:off x="4376936" y="476742"/>
                <a:ext cx="2160300" cy="1785600"/>
                <a:chOff x="1064568" y="490593"/>
                <a:chExt cx="2160300" cy="1785600"/>
              </a:xfrm>
            </p:grpSpPr>
            <p:sp>
              <p:nvSpPr>
                <p:cNvPr id="177" name="Google Shape;177;p1"/>
                <p:cNvSpPr txBox="1"/>
                <p:nvPr/>
              </p:nvSpPr>
              <p:spPr>
                <a:xfrm>
                  <a:off x="1064568" y="490593"/>
                  <a:ext cx="2160300" cy="178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78" name="Google Shape;178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79" name="Google Shape;179;p1"/>
                <p:cNvCxnSpPr/>
                <p:nvPr/>
              </p:nvCxnSpPr>
              <p:spPr>
                <a:xfrm>
                  <a:off x="2069777" y="754821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80" name="Google Shape;180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81" name="Google Shape;181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184" name="Google Shape;184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201" name="Picture 200">
            <a:extLst>
              <a:ext uri="{FF2B5EF4-FFF2-40B4-BE49-F238E27FC236}">
                <a16:creationId xmlns:a16="http://schemas.microsoft.com/office/drawing/2014/main" id="{13757F05-AF43-6316-9737-9A6310795D8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343523" y="24996"/>
            <a:ext cx="960726" cy="742378"/>
          </a:xfrm>
          <a:prstGeom prst="rect">
            <a:avLst/>
          </a:prstGeom>
        </p:spPr>
      </p:pic>
      <p:sp>
        <p:nvSpPr>
          <p:cNvPr id="151" name="Google Shape;103;p1">
            <a:extLst>
              <a:ext uri="{FF2B5EF4-FFF2-40B4-BE49-F238E27FC236}">
                <a16:creationId xmlns:a16="http://schemas.microsoft.com/office/drawing/2014/main" id="{38CDC70D-6DB8-89C9-7EE6-93327B39A1CF}"/>
              </a:ext>
            </a:extLst>
          </p:cNvPr>
          <p:cNvSpPr txBox="1"/>
          <p:nvPr/>
        </p:nvSpPr>
        <p:spPr>
          <a:xfrm>
            <a:off x="61711" y="645470"/>
            <a:ext cx="1011759" cy="1512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photo here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03;p1">
            <a:extLst>
              <a:ext uri="{FF2B5EF4-FFF2-40B4-BE49-F238E27FC236}">
                <a16:creationId xmlns:a16="http://schemas.microsoft.com/office/drawing/2014/main" id="{D4505FA7-8FD1-57DD-6555-216E24A45140}"/>
              </a:ext>
            </a:extLst>
          </p:cNvPr>
          <p:cNvSpPr txBox="1"/>
          <p:nvPr/>
        </p:nvSpPr>
        <p:spPr>
          <a:xfrm>
            <a:off x="6655941" y="682619"/>
            <a:ext cx="1011759" cy="1512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photo here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03;p1">
            <a:extLst>
              <a:ext uri="{FF2B5EF4-FFF2-40B4-BE49-F238E27FC236}">
                <a16:creationId xmlns:a16="http://schemas.microsoft.com/office/drawing/2014/main" id="{236AC887-7930-FD98-59B4-4FB14BE59F4C}"/>
              </a:ext>
            </a:extLst>
          </p:cNvPr>
          <p:cNvSpPr txBox="1"/>
          <p:nvPr/>
        </p:nvSpPr>
        <p:spPr>
          <a:xfrm>
            <a:off x="3354375" y="645766"/>
            <a:ext cx="1011759" cy="1512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photo here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123D27-9E63-42E6-6821-E6DAB893AA1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2739" y="9733"/>
            <a:ext cx="960726" cy="742378"/>
          </a:xfrm>
          <a:prstGeom prst="rect">
            <a:avLst/>
          </a:prstGeom>
        </p:spPr>
      </p:pic>
      <p:sp>
        <p:nvSpPr>
          <p:cNvPr id="4" name="Google Shape;161;p1">
            <a:extLst>
              <a:ext uri="{FF2B5EF4-FFF2-40B4-BE49-F238E27FC236}">
                <a16:creationId xmlns:a16="http://schemas.microsoft.com/office/drawing/2014/main" id="{6327026D-1CF1-F917-F573-AAEF3CC8ACBE}"/>
              </a:ext>
            </a:extLst>
          </p:cNvPr>
          <p:cNvSpPr txBox="1"/>
          <p:nvPr/>
        </p:nvSpPr>
        <p:spPr>
          <a:xfrm>
            <a:off x="4744317" y="130808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2-7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2023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61;p1">
            <a:extLst>
              <a:ext uri="{FF2B5EF4-FFF2-40B4-BE49-F238E27FC236}">
                <a16:creationId xmlns:a16="http://schemas.microsoft.com/office/drawing/2014/main" id="{937ED2A0-CBFC-9CE8-032B-2CFB0C52D205}"/>
              </a:ext>
            </a:extLst>
          </p:cNvPr>
          <p:cNvSpPr txBox="1"/>
          <p:nvPr/>
        </p:nvSpPr>
        <p:spPr>
          <a:xfrm>
            <a:off x="8071875" y="126931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2-7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2023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E2D13B-62D2-DA7A-C323-96C6E4E29DE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81457" y="7113"/>
            <a:ext cx="960726" cy="742378"/>
          </a:xfrm>
          <a:prstGeom prst="rect">
            <a:avLst/>
          </a:prstGeom>
        </p:spPr>
      </p:pic>
      <p:sp>
        <p:nvSpPr>
          <p:cNvPr id="8" name="Google Shape;161;p1">
            <a:extLst>
              <a:ext uri="{FF2B5EF4-FFF2-40B4-BE49-F238E27FC236}">
                <a16:creationId xmlns:a16="http://schemas.microsoft.com/office/drawing/2014/main" id="{6B746FDC-40D8-F6A4-1B67-0FE56FCC5F23}"/>
              </a:ext>
            </a:extLst>
          </p:cNvPr>
          <p:cNvSpPr txBox="1"/>
          <p:nvPr/>
        </p:nvSpPr>
        <p:spPr>
          <a:xfrm>
            <a:off x="1414203" y="2406288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2-7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2023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61;p1">
            <a:extLst>
              <a:ext uri="{FF2B5EF4-FFF2-40B4-BE49-F238E27FC236}">
                <a16:creationId xmlns:a16="http://schemas.microsoft.com/office/drawing/2014/main" id="{AAD34FD6-B832-771A-ACAD-84EAA4B917CC}"/>
              </a:ext>
            </a:extLst>
          </p:cNvPr>
          <p:cNvSpPr txBox="1"/>
          <p:nvPr/>
        </p:nvSpPr>
        <p:spPr>
          <a:xfrm>
            <a:off x="4744317" y="2391891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2-7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2023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61;p1">
            <a:extLst>
              <a:ext uri="{FF2B5EF4-FFF2-40B4-BE49-F238E27FC236}">
                <a16:creationId xmlns:a16="http://schemas.microsoft.com/office/drawing/2014/main" id="{AFE17ADC-F81F-5F6B-2E6F-12BBAA563850}"/>
              </a:ext>
            </a:extLst>
          </p:cNvPr>
          <p:cNvSpPr txBox="1"/>
          <p:nvPr/>
        </p:nvSpPr>
        <p:spPr>
          <a:xfrm>
            <a:off x="8069042" y="2403218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2-7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2023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61;p1">
            <a:extLst>
              <a:ext uri="{FF2B5EF4-FFF2-40B4-BE49-F238E27FC236}">
                <a16:creationId xmlns:a16="http://schemas.microsoft.com/office/drawing/2014/main" id="{366EB201-FABE-7886-49CB-E0F4CA65B172}"/>
              </a:ext>
            </a:extLst>
          </p:cNvPr>
          <p:cNvSpPr txBox="1"/>
          <p:nvPr/>
        </p:nvSpPr>
        <p:spPr>
          <a:xfrm>
            <a:off x="1409401" y="4687104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2-7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2023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61;p1">
            <a:extLst>
              <a:ext uri="{FF2B5EF4-FFF2-40B4-BE49-F238E27FC236}">
                <a16:creationId xmlns:a16="http://schemas.microsoft.com/office/drawing/2014/main" id="{A8DB4E93-8FD4-F890-D289-4ADC73B9EDAA}"/>
              </a:ext>
            </a:extLst>
          </p:cNvPr>
          <p:cNvSpPr txBox="1"/>
          <p:nvPr/>
        </p:nvSpPr>
        <p:spPr>
          <a:xfrm>
            <a:off x="4744317" y="4685723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2-7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2023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61;p1">
            <a:extLst>
              <a:ext uri="{FF2B5EF4-FFF2-40B4-BE49-F238E27FC236}">
                <a16:creationId xmlns:a16="http://schemas.microsoft.com/office/drawing/2014/main" id="{551A5871-5287-0A61-DBB6-8E9342F7D6B3}"/>
              </a:ext>
            </a:extLst>
          </p:cNvPr>
          <p:cNvSpPr txBox="1"/>
          <p:nvPr/>
        </p:nvSpPr>
        <p:spPr>
          <a:xfrm>
            <a:off x="8069042" y="4693085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2-7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2023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CF63F70-6AE8-AF7B-36D4-11F57D48E71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5423" y="2264052"/>
            <a:ext cx="960726" cy="74237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CE666EE-7691-39E5-5873-7440B1DB22B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372488" y="2280875"/>
            <a:ext cx="960726" cy="74237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0976994-2AAB-6CD0-7B0C-A3E146D5908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63014" y="2294197"/>
            <a:ext cx="960726" cy="742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24D10C3-EF7C-0901-CEDD-59959C1BEDB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164" y="4575903"/>
            <a:ext cx="960726" cy="7423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2E3B7D8-45B9-BF07-AB7D-6E02EA4DD79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362597" y="4563356"/>
            <a:ext cx="960726" cy="74237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C201C4B-6A77-8FCA-27B1-50EE894B399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61845" y="4560160"/>
            <a:ext cx="960726" cy="7423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126</Words>
  <Application>Microsoft Office PowerPoint</Application>
  <PresentationFormat>A4 Paper (210x297 mm)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State League</dc:creator>
  <cp:lastModifiedBy>Clare Pyc</cp:lastModifiedBy>
  <cp:revision>5</cp:revision>
  <dcterms:created xsi:type="dcterms:W3CDTF">2017-02-24T03:36:28Z</dcterms:created>
  <dcterms:modified xsi:type="dcterms:W3CDTF">2023-02-15T02:18:04Z</dcterms:modified>
</cp:coreProperties>
</file>