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2" y="-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59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84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39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926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5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76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2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75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9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24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00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8732-A4AD-4A30-B2A4-0128F19A7866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AFCD-D2D1-40DF-8920-07F64555E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3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2649" y="58475"/>
            <a:ext cx="10041435" cy="2311870"/>
            <a:chOff x="-12649" y="58475"/>
            <a:chExt cx="10041435" cy="2311870"/>
          </a:xfrm>
        </p:grpSpPr>
        <p:grpSp>
          <p:nvGrpSpPr>
            <p:cNvPr id="4" name="Group 3"/>
            <p:cNvGrpSpPr/>
            <p:nvPr/>
          </p:nvGrpSpPr>
          <p:grpSpPr>
            <a:xfrm>
              <a:off x="10428" y="58475"/>
              <a:ext cx="3430404" cy="2301861"/>
              <a:chOff x="10428" y="58475"/>
              <a:chExt cx="3430404" cy="2301861"/>
            </a:xfrm>
          </p:grpSpPr>
          <p:grpSp>
            <p:nvGrpSpPr>
              <p:cNvPr id="1030" name="Group 1029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AU" sz="1100" b="1" dirty="0" smtClean="0"/>
                    <a:t>COMPETITION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AU" sz="1100" b="1" dirty="0" smtClean="0"/>
                    <a:t>NAME</a:t>
                  </a:r>
                </a:p>
                <a:p>
                  <a:pPr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en-AU" sz="1100" b="1" dirty="0"/>
                    <a:t> </a:t>
                  </a:r>
                  <a:r>
                    <a:rPr lang="en-AU" sz="1100" b="1" dirty="0" smtClean="0"/>
                    <a:t>            DOB                  FFA#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AU" sz="1100" b="1" dirty="0" smtClean="0"/>
                    <a:t>TEAM</a:t>
                  </a:r>
                  <a:endParaRPr lang="en-AU" sz="1100" b="1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072680" y="692696"/>
                  <a:ext cx="10885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1" name="TextBox 1030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AU" sz="1000" dirty="0" smtClean="0"/>
                  <a:t>Place photo here</a:t>
                </a:r>
                <a:endParaRPr lang="en-AU" sz="1000" dirty="0"/>
              </a:p>
            </p:txBody>
          </p:sp>
          <p:sp>
            <p:nvSpPr>
              <p:cNvPr id="1032" name="TextBox 1031"/>
              <p:cNvSpPr txBox="1"/>
              <p:nvPr/>
            </p:nvSpPr>
            <p:spPr>
              <a:xfrm>
                <a:off x="1460832" y="114464"/>
                <a:ext cx="198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b="1" dirty="0" smtClean="0">
                    <a:latin typeface="+mj-lt"/>
                  </a:rPr>
                  <a:t>July </a:t>
                </a:r>
                <a:r>
                  <a:rPr lang="en-AU" b="1" dirty="0" smtClean="0">
                    <a:latin typeface="+mj-lt"/>
                  </a:rPr>
                  <a:t>7-12</a:t>
                </a:r>
                <a:r>
                  <a:rPr lang="en-AU" b="1" baseline="30000" dirty="0" smtClean="0">
                    <a:latin typeface="+mj-lt"/>
                  </a:rPr>
                  <a:t>th</a:t>
                </a:r>
                <a:r>
                  <a:rPr lang="en-AU" b="1" dirty="0" smtClean="0">
                    <a:latin typeface="+mj-lt"/>
                  </a:rPr>
                  <a:t>, </a:t>
                </a:r>
                <a:r>
                  <a:rPr lang="en-AU" b="1" dirty="0" smtClean="0">
                    <a:latin typeface="+mj-lt"/>
                  </a:rPr>
                  <a:t>2019</a:t>
                </a:r>
                <a:endParaRPr lang="en-AU" b="1" dirty="0">
                  <a:latin typeface="+mj-lt"/>
                </a:endParaRP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28" y="58475"/>
                <a:ext cx="1558196" cy="562213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3296816" y="68484"/>
              <a:ext cx="3430404" cy="2301861"/>
              <a:chOff x="3322796" y="44624"/>
              <a:chExt cx="3430404" cy="2301861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3322796" y="44624"/>
                <a:ext cx="3430404" cy="2301861"/>
                <a:chOff x="10428" y="58475"/>
                <a:chExt cx="3430404" cy="2301861"/>
              </a:xfrm>
            </p:grpSpPr>
            <p:grpSp>
              <p:nvGrpSpPr>
                <p:cNvPr id="146" name="Group 145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COMPETITION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NAME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/>
                      <a:t> </a:t>
                    </a:r>
                    <a:r>
                      <a:rPr lang="en-AU" sz="1100" b="1" dirty="0" smtClean="0"/>
                      <a:t>            DOB                  FFA#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TEAM</a:t>
                    </a:r>
                    <a:endParaRPr lang="en-AU" sz="1100" b="1" dirty="0"/>
                  </a:p>
                </p:txBody>
              </p:sp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072680" y="692696"/>
                    <a:ext cx="10885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7" name="TextBox 146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AU" sz="1000" dirty="0" smtClean="0"/>
                    <a:t>Place photo here</a:t>
                  </a:r>
                  <a:endParaRPr lang="en-AU" sz="1000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1460832" y="114464"/>
                  <a:ext cx="198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latin typeface="+mj-lt"/>
                    </a:rPr>
                    <a:t>July </a:t>
                  </a:r>
                  <a:r>
                    <a:rPr lang="en-AU" b="1" dirty="0" smtClean="0">
                      <a:latin typeface="+mj-lt"/>
                    </a:rPr>
                    <a:t>7-12</a:t>
                  </a:r>
                  <a:r>
                    <a:rPr lang="en-AU" b="1" baseline="30000" dirty="0" smtClean="0">
                      <a:latin typeface="+mj-lt"/>
                    </a:rPr>
                    <a:t>th</a:t>
                  </a:r>
                  <a:r>
                    <a:rPr lang="en-AU" b="1" dirty="0" smtClean="0">
                      <a:latin typeface="+mj-lt"/>
                    </a:rPr>
                    <a:t>, </a:t>
                  </a:r>
                  <a:r>
                    <a:rPr lang="en-AU" b="1" dirty="0" smtClean="0">
                      <a:latin typeface="+mj-lt"/>
                    </a:rPr>
                    <a:t>2019</a:t>
                  </a:r>
                  <a:endParaRPr lang="en-AU" b="1" dirty="0">
                    <a:latin typeface="+mj-lt"/>
                  </a:endParaRPr>
                </a:p>
              </p:txBody>
            </p:sp>
            <p:pic>
              <p:nvPicPr>
                <p:cNvPr id="149" name="Picture 14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28" y="58475"/>
                  <a:ext cx="1558196" cy="562213"/>
                </a:xfrm>
                <a:prstGeom prst="rect">
                  <a:avLst/>
                </a:prstGeom>
              </p:spPr>
            </p:pic>
          </p:grpSp>
          <p:sp>
            <p:nvSpPr>
              <p:cNvPr id="155" name="Rectangle 154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dpi="0" rotWithShape="1">
                <a:blip r:embed="rId3">
                  <a:alphaModFix amt="2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638" r="1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56" name="Rectangle 155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dpi="0" rotWithShape="1">
              <a:blip r:embed="rId3">
                <a:alphaModFix amt="2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3638" r="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6598382" y="67559"/>
              <a:ext cx="3430404" cy="2301861"/>
              <a:chOff x="3322796" y="44624"/>
              <a:chExt cx="3430404" cy="2301861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3322796" y="44624"/>
                <a:ext cx="3430404" cy="2301861"/>
                <a:chOff x="10428" y="58475"/>
                <a:chExt cx="3430404" cy="2301861"/>
              </a:xfrm>
            </p:grpSpPr>
            <p:grpSp>
              <p:nvGrpSpPr>
                <p:cNvPr id="161" name="Group 160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COMPETITION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NAME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/>
                      <a:t> </a:t>
                    </a:r>
                    <a:r>
                      <a:rPr lang="en-AU" sz="1100" b="1" dirty="0" smtClean="0"/>
                      <a:t>            DOB                  FFA#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TEAM</a:t>
                    </a:r>
                    <a:endParaRPr lang="en-AU" sz="1100" b="1" dirty="0"/>
                  </a:p>
                </p:txBody>
              </p: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072680" y="692696"/>
                    <a:ext cx="10885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2" name="TextBox 16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AU" sz="1000" dirty="0" smtClean="0"/>
                    <a:t>Place photo here</a:t>
                  </a:r>
                  <a:endParaRPr lang="en-AU" sz="1000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1460832" y="114464"/>
                  <a:ext cx="198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latin typeface="+mj-lt"/>
                    </a:rPr>
                    <a:t>July </a:t>
                  </a:r>
                  <a:r>
                    <a:rPr lang="en-AU" b="1" dirty="0" smtClean="0">
                      <a:latin typeface="+mj-lt"/>
                    </a:rPr>
                    <a:t>7-12</a:t>
                  </a:r>
                  <a:r>
                    <a:rPr lang="en-AU" b="1" baseline="30000" dirty="0" smtClean="0">
                      <a:latin typeface="+mj-lt"/>
                    </a:rPr>
                    <a:t>th</a:t>
                  </a:r>
                  <a:r>
                    <a:rPr lang="en-AU" b="1" dirty="0" smtClean="0">
                      <a:latin typeface="+mj-lt"/>
                    </a:rPr>
                    <a:t>, </a:t>
                  </a:r>
                  <a:r>
                    <a:rPr lang="en-AU" b="1" dirty="0" smtClean="0">
                      <a:latin typeface="+mj-lt"/>
                    </a:rPr>
                    <a:t>2019</a:t>
                  </a:r>
                  <a:endParaRPr lang="en-AU" b="1" dirty="0">
                    <a:latin typeface="+mj-lt"/>
                  </a:endParaRPr>
                </a:p>
              </p:txBody>
            </p:sp>
            <p:pic>
              <p:nvPicPr>
                <p:cNvPr id="164" name="Picture 16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28" y="58475"/>
                  <a:ext cx="1558196" cy="562213"/>
                </a:xfrm>
                <a:prstGeom prst="rect">
                  <a:avLst/>
                </a:prstGeom>
              </p:spPr>
            </p:pic>
          </p:grpSp>
          <p:sp>
            <p:nvSpPr>
              <p:cNvPr id="160" name="Rectangle 159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dpi="0" rotWithShape="1">
                <a:blip r:embed="rId3">
                  <a:alphaModFix amt="2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638" r="1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82" name="Group 181"/>
          <p:cNvGrpSpPr/>
          <p:nvPr/>
        </p:nvGrpSpPr>
        <p:grpSpPr>
          <a:xfrm>
            <a:off x="-15552" y="2341266"/>
            <a:ext cx="10041435" cy="2311870"/>
            <a:chOff x="-12649" y="58475"/>
            <a:chExt cx="10041435" cy="2311870"/>
          </a:xfrm>
        </p:grpSpPr>
        <p:grpSp>
          <p:nvGrpSpPr>
            <p:cNvPr id="183" name="Group 182"/>
            <p:cNvGrpSpPr/>
            <p:nvPr/>
          </p:nvGrpSpPr>
          <p:grpSpPr>
            <a:xfrm>
              <a:off x="10428" y="58475"/>
              <a:ext cx="3430404" cy="2301861"/>
              <a:chOff x="10428" y="58475"/>
              <a:chExt cx="3430404" cy="2301861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213" name="TextBox 212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AU" sz="1100" b="1" dirty="0" smtClean="0"/>
                    <a:t>COMPETITION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AU" sz="1100" b="1" dirty="0" smtClean="0"/>
                    <a:t>NAME</a:t>
                  </a:r>
                </a:p>
                <a:p>
                  <a:pPr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en-AU" sz="1100" b="1" dirty="0"/>
                    <a:t> </a:t>
                  </a:r>
                  <a:r>
                    <a:rPr lang="en-AU" sz="1100" b="1" dirty="0" smtClean="0"/>
                    <a:t>            DOB                  FFA#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AU" sz="1100" b="1" dirty="0" smtClean="0"/>
                    <a:t>TEAM</a:t>
                  </a:r>
                  <a:endParaRPr lang="en-AU" sz="1100" b="1" dirty="0"/>
                </a:p>
              </p:txBody>
            </p: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2072680" y="692696"/>
                  <a:ext cx="10885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0" name="TextBox 209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AU" sz="1000" dirty="0" smtClean="0"/>
                  <a:t>Place photo here</a:t>
                </a:r>
                <a:endParaRPr lang="en-AU" sz="1000" dirty="0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1460832" y="114464"/>
                <a:ext cx="198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b="1" dirty="0" smtClean="0">
                    <a:latin typeface="+mj-lt"/>
                  </a:rPr>
                  <a:t>July </a:t>
                </a:r>
                <a:r>
                  <a:rPr lang="en-AU" b="1" dirty="0" smtClean="0">
                    <a:latin typeface="+mj-lt"/>
                  </a:rPr>
                  <a:t>7-12</a:t>
                </a:r>
                <a:r>
                  <a:rPr lang="en-AU" b="1" baseline="30000" dirty="0" smtClean="0">
                    <a:latin typeface="+mj-lt"/>
                  </a:rPr>
                  <a:t>th</a:t>
                </a:r>
                <a:r>
                  <a:rPr lang="en-AU" b="1" dirty="0" smtClean="0">
                    <a:latin typeface="+mj-lt"/>
                  </a:rPr>
                  <a:t>, </a:t>
                </a:r>
                <a:r>
                  <a:rPr lang="en-AU" b="1" dirty="0" smtClean="0">
                    <a:latin typeface="+mj-lt"/>
                  </a:rPr>
                  <a:t>2019</a:t>
                </a:r>
                <a:endParaRPr lang="en-AU" b="1" dirty="0">
                  <a:latin typeface="+mj-lt"/>
                </a:endParaRPr>
              </a:p>
            </p:txBody>
          </p:sp>
          <p:pic>
            <p:nvPicPr>
              <p:cNvPr id="212" name="Picture 2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28" y="58475"/>
                <a:ext cx="1558196" cy="562213"/>
              </a:xfrm>
              <a:prstGeom prst="rect">
                <a:avLst/>
              </a:prstGeom>
            </p:spPr>
          </p:pic>
        </p:grpSp>
        <p:grpSp>
          <p:nvGrpSpPr>
            <p:cNvPr id="184" name="Group 183"/>
            <p:cNvGrpSpPr/>
            <p:nvPr/>
          </p:nvGrpSpPr>
          <p:grpSpPr>
            <a:xfrm>
              <a:off x="3296816" y="68484"/>
              <a:ext cx="3430404" cy="2301861"/>
              <a:chOff x="3322796" y="44624"/>
              <a:chExt cx="3430404" cy="230186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3322796" y="44624"/>
                <a:ext cx="3430404" cy="2301861"/>
                <a:chOff x="10428" y="58475"/>
                <a:chExt cx="3430404" cy="2301861"/>
              </a:xfrm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204" name="TextBox 203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COMPETITION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NAME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/>
                      <a:t> </a:t>
                    </a:r>
                    <a:r>
                      <a:rPr lang="en-AU" sz="1100" b="1" dirty="0" smtClean="0"/>
                      <a:t>            DOB                  FFA#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TEAM</a:t>
                    </a:r>
                    <a:endParaRPr lang="en-AU" sz="1100" b="1" dirty="0"/>
                  </a:p>
                </p:txBody>
              </p:sp>
              <p:cxnSp>
                <p:nvCxnSpPr>
                  <p:cNvPr id="205" name="Straight Connector 204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>
                    <a:off x="2072680" y="692696"/>
                    <a:ext cx="10885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1" name="TextBox 200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AU" sz="1000" dirty="0" smtClean="0"/>
                    <a:t>Place photo here</a:t>
                  </a:r>
                  <a:endParaRPr lang="en-AU" sz="1000" dirty="0"/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1460832" y="114464"/>
                  <a:ext cx="198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latin typeface="+mj-lt"/>
                    </a:rPr>
                    <a:t>July </a:t>
                  </a:r>
                  <a:r>
                    <a:rPr lang="en-AU" b="1" dirty="0" smtClean="0">
                      <a:latin typeface="+mj-lt"/>
                    </a:rPr>
                    <a:t>7-12</a:t>
                  </a:r>
                  <a:r>
                    <a:rPr lang="en-AU" b="1" baseline="30000" dirty="0" smtClean="0">
                      <a:latin typeface="+mj-lt"/>
                    </a:rPr>
                    <a:t>th</a:t>
                  </a:r>
                  <a:r>
                    <a:rPr lang="en-AU" b="1" dirty="0" smtClean="0">
                      <a:latin typeface="+mj-lt"/>
                    </a:rPr>
                    <a:t>, </a:t>
                  </a:r>
                  <a:r>
                    <a:rPr lang="en-AU" b="1" dirty="0" smtClean="0">
                      <a:latin typeface="+mj-lt"/>
                    </a:rPr>
                    <a:t>2019</a:t>
                  </a:r>
                  <a:endParaRPr lang="en-AU" b="1" dirty="0">
                    <a:latin typeface="+mj-lt"/>
                  </a:endParaRPr>
                </a:p>
              </p:txBody>
            </p:sp>
            <p:pic>
              <p:nvPicPr>
                <p:cNvPr id="203" name="Picture 20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28" y="58475"/>
                  <a:ext cx="1558196" cy="562213"/>
                </a:xfrm>
                <a:prstGeom prst="rect">
                  <a:avLst/>
                </a:prstGeom>
              </p:spPr>
            </p:pic>
          </p:grpSp>
          <p:sp>
            <p:nvSpPr>
              <p:cNvPr id="199" name="Rectangle 198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dpi="0" rotWithShape="1">
                <a:blip r:embed="rId3">
                  <a:alphaModFix amt="2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638" r="1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85" name="Rectangle 184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dpi="0" rotWithShape="1">
              <a:blip r:embed="rId3">
                <a:alphaModFix amt="2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3638" r="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6598382" y="67559"/>
              <a:ext cx="3430404" cy="2301861"/>
              <a:chOff x="3322796" y="44624"/>
              <a:chExt cx="3430404" cy="2301861"/>
            </a:xfrm>
          </p:grpSpPr>
          <p:grpSp>
            <p:nvGrpSpPr>
              <p:cNvPr id="187" name="Group 186"/>
              <p:cNvGrpSpPr/>
              <p:nvPr/>
            </p:nvGrpSpPr>
            <p:grpSpPr>
              <a:xfrm>
                <a:off x="3322796" y="44624"/>
                <a:ext cx="3430404" cy="2301861"/>
                <a:chOff x="10428" y="58475"/>
                <a:chExt cx="3430404" cy="2301861"/>
              </a:xfrm>
            </p:grpSpPr>
            <p:grpSp>
              <p:nvGrpSpPr>
                <p:cNvPr id="189" name="Group 188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93" name="TextBox 192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COMPETITION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NAME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/>
                      <a:t> </a:t>
                    </a:r>
                    <a:r>
                      <a:rPr lang="en-AU" sz="1100" b="1" dirty="0" smtClean="0"/>
                      <a:t>            DOB                  FFA#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TEAM</a:t>
                    </a:r>
                    <a:endParaRPr lang="en-AU" sz="1100" b="1" dirty="0"/>
                  </a:p>
                </p:txBody>
              </p: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>
                    <a:off x="2072680" y="692696"/>
                    <a:ext cx="10885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0" name="TextBox 189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AU" sz="1000" dirty="0" smtClean="0"/>
                    <a:t>Place photo here</a:t>
                  </a:r>
                  <a:endParaRPr lang="en-AU" sz="1000" dirty="0"/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1460832" y="114464"/>
                  <a:ext cx="198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latin typeface="+mj-lt"/>
                    </a:rPr>
                    <a:t>July </a:t>
                  </a:r>
                  <a:r>
                    <a:rPr lang="en-AU" b="1" dirty="0" smtClean="0">
                      <a:latin typeface="+mj-lt"/>
                    </a:rPr>
                    <a:t>7-12</a:t>
                  </a:r>
                  <a:r>
                    <a:rPr lang="en-AU" b="1" baseline="30000" dirty="0" smtClean="0">
                      <a:latin typeface="+mj-lt"/>
                    </a:rPr>
                    <a:t>th</a:t>
                  </a:r>
                  <a:r>
                    <a:rPr lang="en-AU" b="1" dirty="0" smtClean="0">
                      <a:latin typeface="+mj-lt"/>
                    </a:rPr>
                    <a:t>, </a:t>
                  </a:r>
                  <a:r>
                    <a:rPr lang="en-AU" b="1" dirty="0" smtClean="0">
                      <a:latin typeface="+mj-lt"/>
                    </a:rPr>
                    <a:t>2019</a:t>
                  </a:r>
                  <a:endParaRPr lang="en-AU" b="1" dirty="0">
                    <a:latin typeface="+mj-lt"/>
                  </a:endParaRPr>
                </a:p>
              </p:txBody>
            </p:sp>
            <p:pic>
              <p:nvPicPr>
                <p:cNvPr id="192" name="Picture 19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28" y="58475"/>
                  <a:ext cx="1558196" cy="562213"/>
                </a:xfrm>
                <a:prstGeom prst="rect">
                  <a:avLst/>
                </a:prstGeom>
              </p:spPr>
            </p:pic>
          </p:grpSp>
          <p:sp>
            <p:nvSpPr>
              <p:cNvPr id="188" name="Rectangle 187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dpi="0" rotWithShape="1">
                <a:blip r:embed="rId3">
                  <a:alphaModFix amt="2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638" r="1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218" name="Group 217"/>
          <p:cNvGrpSpPr/>
          <p:nvPr/>
        </p:nvGrpSpPr>
        <p:grpSpPr>
          <a:xfrm>
            <a:off x="-15552" y="4625376"/>
            <a:ext cx="10041435" cy="2311870"/>
            <a:chOff x="-12649" y="58475"/>
            <a:chExt cx="10041435" cy="2311870"/>
          </a:xfrm>
        </p:grpSpPr>
        <p:grpSp>
          <p:nvGrpSpPr>
            <p:cNvPr id="219" name="Group 218"/>
            <p:cNvGrpSpPr/>
            <p:nvPr/>
          </p:nvGrpSpPr>
          <p:grpSpPr>
            <a:xfrm>
              <a:off x="10428" y="58475"/>
              <a:ext cx="3430404" cy="2301861"/>
              <a:chOff x="10428" y="58475"/>
              <a:chExt cx="3430404" cy="2301861"/>
            </a:xfrm>
          </p:grpSpPr>
          <p:grpSp>
            <p:nvGrpSpPr>
              <p:cNvPr id="245" name="Group 244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AU" sz="1100" b="1" dirty="0" smtClean="0"/>
                    <a:t>COMPETITION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AU" sz="1100" b="1" dirty="0" smtClean="0"/>
                    <a:t>NAME</a:t>
                  </a:r>
                </a:p>
                <a:p>
                  <a:pPr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en-AU" sz="1100" b="1" dirty="0"/>
                    <a:t> </a:t>
                  </a:r>
                  <a:r>
                    <a:rPr lang="en-AU" sz="1100" b="1" dirty="0" smtClean="0"/>
                    <a:t>            DOB                  FFA#</a:t>
                  </a:r>
                </a:p>
                <a:p>
                  <a:pPr algn="ctr">
                    <a:lnSpc>
                      <a:spcPct val="150000"/>
                    </a:lnSpc>
                  </a:pPr>
                  <a:endParaRPr lang="en-AU" sz="1100" b="1" dirty="0" smtClean="0"/>
                </a:p>
                <a:p>
                  <a:pPr algn="ctr">
                    <a:lnSpc>
                      <a:spcPct val="150000"/>
                    </a:lnSpc>
                  </a:pPr>
                  <a:r>
                    <a:rPr lang="en-AU" sz="1100" b="1" dirty="0" smtClean="0"/>
                    <a:t>TEAM</a:t>
                  </a:r>
                  <a:endParaRPr lang="en-AU" sz="1100" b="1" dirty="0"/>
                </a:p>
              </p:txBody>
            </p: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2072680" y="692696"/>
                  <a:ext cx="10885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6" name="TextBox 245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AU" sz="1000" dirty="0" smtClean="0"/>
                  <a:t>Place photo here</a:t>
                </a:r>
                <a:endParaRPr lang="en-AU" sz="1000" dirty="0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1460832" y="114464"/>
                <a:ext cx="198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b="1" dirty="0" smtClean="0">
                    <a:latin typeface="+mj-lt"/>
                  </a:rPr>
                  <a:t>July </a:t>
                </a:r>
                <a:r>
                  <a:rPr lang="en-AU" b="1" dirty="0" smtClean="0">
                    <a:latin typeface="+mj-lt"/>
                  </a:rPr>
                  <a:t>7-12</a:t>
                </a:r>
                <a:r>
                  <a:rPr lang="en-AU" b="1" baseline="30000" dirty="0" smtClean="0">
                    <a:latin typeface="+mj-lt"/>
                  </a:rPr>
                  <a:t>th</a:t>
                </a:r>
                <a:r>
                  <a:rPr lang="en-AU" b="1" dirty="0" smtClean="0">
                    <a:latin typeface="+mj-lt"/>
                  </a:rPr>
                  <a:t>, </a:t>
                </a:r>
                <a:r>
                  <a:rPr lang="en-AU" b="1" dirty="0" smtClean="0">
                    <a:latin typeface="+mj-lt"/>
                  </a:rPr>
                  <a:t>2019</a:t>
                </a:r>
                <a:endParaRPr lang="en-AU" b="1" dirty="0">
                  <a:latin typeface="+mj-lt"/>
                </a:endParaRPr>
              </a:p>
            </p:txBody>
          </p:sp>
          <p:pic>
            <p:nvPicPr>
              <p:cNvPr id="248" name="Picture 24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28" y="58475"/>
                <a:ext cx="1558196" cy="562213"/>
              </a:xfrm>
              <a:prstGeom prst="rect">
                <a:avLst/>
              </a:prstGeom>
            </p:spPr>
          </p:pic>
        </p:grpSp>
        <p:grpSp>
          <p:nvGrpSpPr>
            <p:cNvPr id="220" name="Group 219"/>
            <p:cNvGrpSpPr/>
            <p:nvPr/>
          </p:nvGrpSpPr>
          <p:grpSpPr>
            <a:xfrm>
              <a:off x="3296816" y="68484"/>
              <a:ext cx="3430404" cy="2301861"/>
              <a:chOff x="3322796" y="44624"/>
              <a:chExt cx="3430404" cy="230186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3322796" y="44624"/>
                <a:ext cx="3430404" cy="2301861"/>
                <a:chOff x="10428" y="58475"/>
                <a:chExt cx="3430404" cy="2301861"/>
              </a:xfrm>
            </p:grpSpPr>
            <p:grpSp>
              <p:nvGrpSpPr>
                <p:cNvPr id="236" name="Group 235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240" name="TextBox 239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COMPETITION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NAME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/>
                      <a:t> </a:t>
                    </a:r>
                    <a:r>
                      <a:rPr lang="en-AU" sz="1100" b="1" dirty="0" smtClean="0"/>
                      <a:t>            DOB                  FFA#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TEAM</a:t>
                    </a:r>
                    <a:endParaRPr lang="en-AU" sz="1100" b="1" dirty="0"/>
                  </a:p>
                </p:txBody>
              </p:sp>
              <p:cxnSp>
                <p:nvCxnSpPr>
                  <p:cNvPr id="241" name="Straight Connector 240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/>
                  <p:cNvCxnSpPr/>
                  <p:nvPr/>
                </p:nvCxnSpPr>
                <p:spPr>
                  <a:xfrm>
                    <a:off x="2072680" y="692696"/>
                    <a:ext cx="10885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Straight Connector 242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7" name="TextBox 236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AU" sz="1000" dirty="0" smtClean="0"/>
                    <a:t>Place photo here</a:t>
                  </a:r>
                  <a:endParaRPr lang="en-AU" sz="1000" dirty="0"/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1460832" y="114464"/>
                  <a:ext cx="198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latin typeface="+mj-lt"/>
                    </a:rPr>
                    <a:t>July </a:t>
                  </a:r>
                  <a:r>
                    <a:rPr lang="en-AU" b="1" dirty="0" smtClean="0">
                      <a:latin typeface="+mj-lt"/>
                    </a:rPr>
                    <a:t>7-12</a:t>
                  </a:r>
                  <a:r>
                    <a:rPr lang="en-AU" b="1" baseline="30000" dirty="0" smtClean="0">
                      <a:latin typeface="+mj-lt"/>
                    </a:rPr>
                    <a:t>th</a:t>
                  </a:r>
                  <a:r>
                    <a:rPr lang="en-AU" b="1" dirty="0" smtClean="0">
                      <a:latin typeface="+mj-lt"/>
                    </a:rPr>
                    <a:t>, </a:t>
                  </a:r>
                  <a:r>
                    <a:rPr lang="en-AU" b="1" dirty="0" smtClean="0">
                      <a:latin typeface="+mj-lt"/>
                    </a:rPr>
                    <a:t>2019</a:t>
                  </a:r>
                  <a:endParaRPr lang="en-AU" b="1" dirty="0">
                    <a:latin typeface="+mj-lt"/>
                  </a:endParaRPr>
                </a:p>
              </p:txBody>
            </p:sp>
            <p:pic>
              <p:nvPicPr>
                <p:cNvPr id="239" name="Picture 23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28" y="58475"/>
                  <a:ext cx="1558196" cy="562213"/>
                </a:xfrm>
                <a:prstGeom prst="rect">
                  <a:avLst/>
                </a:prstGeom>
              </p:spPr>
            </p:pic>
          </p:grpSp>
          <p:sp>
            <p:nvSpPr>
              <p:cNvPr id="235" name="Rectangle 234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dpi="0" rotWithShape="1">
                <a:blip r:embed="rId3">
                  <a:alphaModFix amt="2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638" r="1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221" name="Rectangle 220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dpi="0" rotWithShape="1">
              <a:blip r:embed="rId3">
                <a:alphaModFix amt="2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3638" r="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6598382" y="67559"/>
              <a:ext cx="3430404" cy="2301861"/>
              <a:chOff x="3322796" y="44624"/>
              <a:chExt cx="3430404" cy="2301861"/>
            </a:xfrm>
          </p:grpSpPr>
          <p:grpSp>
            <p:nvGrpSpPr>
              <p:cNvPr id="223" name="Group 222"/>
              <p:cNvGrpSpPr/>
              <p:nvPr/>
            </p:nvGrpSpPr>
            <p:grpSpPr>
              <a:xfrm>
                <a:off x="3322796" y="44624"/>
                <a:ext cx="3430404" cy="2301861"/>
                <a:chOff x="10428" y="58475"/>
                <a:chExt cx="3430404" cy="2301861"/>
              </a:xfrm>
            </p:grpSpPr>
            <p:grpSp>
              <p:nvGrpSpPr>
                <p:cNvPr id="225" name="Group 224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229" name="TextBox 228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COMPETITION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NAME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AU" sz="1100" b="1" dirty="0"/>
                      <a:t> </a:t>
                    </a:r>
                    <a:r>
                      <a:rPr lang="en-AU" sz="1100" b="1" dirty="0" smtClean="0"/>
                      <a:t>            DOB                  FFA#</a:t>
                    </a:r>
                  </a:p>
                  <a:p>
                    <a:pPr algn="ctr">
                      <a:lnSpc>
                        <a:spcPct val="150000"/>
                      </a:lnSpc>
                    </a:pPr>
                    <a:endParaRPr lang="en-AU" sz="1100" b="1" dirty="0" smtClean="0"/>
                  </a:p>
                  <a:p>
                    <a:pPr algn="ctr">
                      <a:lnSpc>
                        <a:spcPct val="150000"/>
                      </a:lnSpc>
                    </a:pPr>
                    <a:r>
                      <a:rPr lang="en-AU" sz="1100" b="1" dirty="0" smtClean="0"/>
                      <a:t>TEAM</a:t>
                    </a:r>
                    <a:endParaRPr lang="en-AU" sz="1100" b="1" dirty="0"/>
                  </a:p>
                </p:txBody>
              </p:sp>
              <p:cxnSp>
                <p:nvCxnSpPr>
                  <p:cNvPr id="230" name="Straight Connector 229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/>
                  <p:cNvCxnSpPr/>
                  <p:nvPr/>
                </p:nvCxnSpPr>
                <p:spPr>
                  <a:xfrm>
                    <a:off x="2072680" y="692696"/>
                    <a:ext cx="10885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6" name="TextBox 225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AU" sz="1000" dirty="0" smtClean="0"/>
                    <a:t>Place photo here</a:t>
                  </a:r>
                  <a:endParaRPr lang="en-AU" sz="1000" dirty="0"/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>
                <a:xfrm>
                  <a:off x="1460832" y="114464"/>
                  <a:ext cx="198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latin typeface="+mj-lt"/>
                    </a:rPr>
                    <a:t>July </a:t>
                  </a:r>
                  <a:r>
                    <a:rPr lang="en-AU" b="1" dirty="0" smtClean="0">
                      <a:latin typeface="+mj-lt"/>
                    </a:rPr>
                    <a:t>7-12</a:t>
                  </a:r>
                  <a:r>
                    <a:rPr lang="en-AU" b="1" baseline="30000" dirty="0" smtClean="0">
                      <a:latin typeface="+mj-lt"/>
                    </a:rPr>
                    <a:t>th</a:t>
                  </a:r>
                  <a:r>
                    <a:rPr lang="en-AU" b="1" dirty="0" smtClean="0">
                      <a:latin typeface="+mj-lt"/>
                    </a:rPr>
                    <a:t>, </a:t>
                  </a:r>
                  <a:r>
                    <a:rPr lang="en-AU" b="1" dirty="0" smtClean="0">
                      <a:latin typeface="+mj-lt"/>
                    </a:rPr>
                    <a:t>2019</a:t>
                  </a:r>
                  <a:endParaRPr lang="en-AU" b="1" dirty="0">
                    <a:latin typeface="+mj-lt"/>
                  </a:endParaRPr>
                </a:p>
              </p:txBody>
            </p:sp>
            <p:pic>
              <p:nvPicPr>
                <p:cNvPr id="228" name="Picture 22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28" y="58475"/>
                  <a:ext cx="1558196" cy="562213"/>
                </a:xfrm>
                <a:prstGeom prst="rect">
                  <a:avLst/>
                </a:prstGeom>
              </p:spPr>
            </p:pic>
          </p:grpSp>
          <p:sp>
            <p:nvSpPr>
              <p:cNvPr id="224" name="Rectangle 223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dpi="0" rotWithShape="1">
                <a:blip r:embed="rId3">
                  <a:alphaModFix amt="2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638" r="1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06368"/>
              </p:ext>
            </p:extLst>
          </p:nvPr>
        </p:nvGraphicFramePr>
        <p:xfrm>
          <a:off x="-1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  <a:gridCol w="3302000"/>
                <a:gridCol w="3302000"/>
              </a:tblGrid>
              <a:tr h="2286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64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126</Words>
  <Application>Microsoft Office PowerPoint</Application>
  <PresentationFormat>A4 Paper (210x297 mm)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State League</dc:creator>
  <cp:lastModifiedBy>Melinda Green</cp:lastModifiedBy>
  <cp:revision>10</cp:revision>
  <cp:lastPrinted>2017-02-24T04:04:32Z</cp:lastPrinted>
  <dcterms:created xsi:type="dcterms:W3CDTF">2017-02-24T03:36:28Z</dcterms:created>
  <dcterms:modified xsi:type="dcterms:W3CDTF">2019-01-24T06:27:51Z</dcterms:modified>
</cp:coreProperties>
</file>