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72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8732-A4AD-4A30-B2A4-0128F19A786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FCD-D2D1-40DF-8920-07F64555E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594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8732-A4AD-4A30-B2A4-0128F19A786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FCD-D2D1-40DF-8920-07F64555E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384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8732-A4AD-4A30-B2A4-0128F19A786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FCD-D2D1-40DF-8920-07F64555E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39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8732-A4AD-4A30-B2A4-0128F19A786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FCD-D2D1-40DF-8920-07F64555E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926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8732-A4AD-4A30-B2A4-0128F19A786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FCD-D2D1-40DF-8920-07F64555E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5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8732-A4AD-4A30-B2A4-0128F19A786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FCD-D2D1-40DF-8920-07F64555E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176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8732-A4AD-4A30-B2A4-0128F19A786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FCD-D2D1-40DF-8920-07F64555E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27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8732-A4AD-4A30-B2A4-0128F19A786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FCD-D2D1-40DF-8920-07F64555E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75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8732-A4AD-4A30-B2A4-0128F19A786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FCD-D2D1-40DF-8920-07F64555E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93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8732-A4AD-4A30-B2A4-0128F19A786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FCD-D2D1-40DF-8920-07F64555E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24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8732-A4AD-4A30-B2A4-0128F19A786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AFCD-D2D1-40DF-8920-07F64555E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00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58732-A4AD-4A30-B2A4-0128F19A7866}" type="datetimeFigureOut">
              <a:rPr lang="en-AU" smtClean="0"/>
              <a:t>24/02/2017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AFCD-D2D1-40DF-8920-07F64555E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37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84520"/>
              </p:ext>
            </p:extLst>
          </p:nvPr>
        </p:nvGraphicFramePr>
        <p:xfrm>
          <a:off x="-1" y="0"/>
          <a:ext cx="9906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/>
                <a:gridCol w="3302000"/>
                <a:gridCol w="3302000"/>
              </a:tblGrid>
              <a:tr h="22860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20161019 - MKT - KC Logo Foo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13937"/>
          <a:stretch>
            <a:fillRect/>
          </a:stretch>
        </p:blipFill>
        <p:spPr bwMode="auto">
          <a:xfrm>
            <a:off x="52809" y="44624"/>
            <a:ext cx="1299791" cy="5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2" descr="20161019 - MKT - KC Logo Foo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13937"/>
          <a:stretch>
            <a:fillRect/>
          </a:stretch>
        </p:blipFill>
        <p:spPr bwMode="auto">
          <a:xfrm>
            <a:off x="3365177" y="44624"/>
            <a:ext cx="1299791" cy="5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image6.jpg" descr="CF Kanga Cup LH-01"/>
          <p:cNvPicPr>
            <a:picLocks noChangeAspect="1"/>
          </p:cNvPicPr>
          <p:nvPr/>
        </p:nvPicPr>
        <p:blipFill rotWithShape="1">
          <a:blip r:embed="rId3">
            <a:extLst/>
          </a:blip>
          <a:srcRect t="54503" r="63628" b="4306"/>
          <a:stretch/>
        </p:blipFill>
        <p:spPr>
          <a:xfrm flipH="1">
            <a:off x="1712640" y="44625"/>
            <a:ext cx="1584176" cy="2232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" descr="20161019 - MKT - KC Logo Foo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13937"/>
          <a:stretch>
            <a:fillRect/>
          </a:stretch>
        </p:blipFill>
        <p:spPr bwMode="auto">
          <a:xfrm>
            <a:off x="6677545" y="44624"/>
            <a:ext cx="1299791" cy="5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2" descr="20161019 - MKT - KC Logo Foo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13937"/>
          <a:stretch>
            <a:fillRect/>
          </a:stretch>
        </p:blipFill>
        <p:spPr bwMode="auto">
          <a:xfrm>
            <a:off x="52809" y="2297320"/>
            <a:ext cx="1299791" cy="5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2" descr="20161019 - MKT - KC Logo Foo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13937"/>
          <a:stretch>
            <a:fillRect/>
          </a:stretch>
        </p:blipFill>
        <p:spPr bwMode="auto">
          <a:xfrm>
            <a:off x="3365177" y="2297320"/>
            <a:ext cx="1299791" cy="5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2" descr="20161019 - MKT - KC Logo Foo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13937"/>
          <a:stretch>
            <a:fillRect/>
          </a:stretch>
        </p:blipFill>
        <p:spPr bwMode="auto">
          <a:xfrm>
            <a:off x="6677545" y="2297320"/>
            <a:ext cx="1299791" cy="5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Picture 2" descr="20161019 - MKT - KC Logo Foo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13937"/>
          <a:stretch>
            <a:fillRect/>
          </a:stretch>
        </p:blipFill>
        <p:spPr bwMode="auto">
          <a:xfrm>
            <a:off x="52809" y="4581128"/>
            <a:ext cx="1299791" cy="5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" name="Picture 2" descr="20161019 - MKT - KC Logo Foo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13937"/>
          <a:stretch>
            <a:fillRect/>
          </a:stretch>
        </p:blipFill>
        <p:spPr bwMode="auto">
          <a:xfrm>
            <a:off x="3365177" y="4581128"/>
            <a:ext cx="1299791" cy="5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2" descr="20161019 - MKT - KC Logo Foo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13937"/>
          <a:stretch>
            <a:fillRect/>
          </a:stretch>
        </p:blipFill>
        <p:spPr bwMode="auto">
          <a:xfrm>
            <a:off x="6677545" y="4581128"/>
            <a:ext cx="1299791" cy="51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image6.jpg" descr="CF Kanga Cup LH-01"/>
          <p:cNvPicPr>
            <a:picLocks noChangeAspect="1"/>
          </p:cNvPicPr>
          <p:nvPr/>
        </p:nvPicPr>
        <p:blipFill rotWithShape="1">
          <a:blip r:embed="rId3">
            <a:extLst/>
          </a:blip>
          <a:srcRect t="54503" r="63628" b="4306"/>
          <a:stretch/>
        </p:blipFill>
        <p:spPr>
          <a:xfrm flipH="1">
            <a:off x="4953000" y="44625"/>
            <a:ext cx="1584176" cy="2232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6.jpg" descr="CF Kanga Cup LH-01"/>
          <p:cNvPicPr>
            <a:picLocks noChangeAspect="1"/>
          </p:cNvPicPr>
          <p:nvPr/>
        </p:nvPicPr>
        <p:blipFill rotWithShape="1">
          <a:blip r:embed="rId3">
            <a:extLst/>
          </a:blip>
          <a:srcRect t="54503" r="63628" b="4306"/>
          <a:stretch/>
        </p:blipFill>
        <p:spPr>
          <a:xfrm flipH="1">
            <a:off x="8265368" y="44625"/>
            <a:ext cx="1584176" cy="2232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6.jpg" descr="CF Kanga Cup LH-01"/>
          <p:cNvPicPr>
            <a:picLocks noChangeAspect="1"/>
          </p:cNvPicPr>
          <p:nvPr/>
        </p:nvPicPr>
        <p:blipFill rotWithShape="1">
          <a:blip r:embed="rId3">
            <a:extLst/>
          </a:blip>
          <a:srcRect t="54503" r="63628" b="4306"/>
          <a:stretch/>
        </p:blipFill>
        <p:spPr>
          <a:xfrm flipH="1">
            <a:off x="1704795" y="2304858"/>
            <a:ext cx="1584176" cy="2232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6.jpg" descr="CF Kanga Cup LH-01"/>
          <p:cNvPicPr>
            <a:picLocks noChangeAspect="1"/>
          </p:cNvPicPr>
          <p:nvPr/>
        </p:nvPicPr>
        <p:blipFill rotWithShape="1">
          <a:blip r:embed="rId3">
            <a:extLst/>
          </a:blip>
          <a:srcRect t="54503" r="63628" b="4306"/>
          <a:stretch/>
        </p:blipFill>
        <p:spPr>
          <a:xfrm flipH="1">
            <a:off x="4962667" y="2304858"/>
            <a:ext cx="1584176" cy="2232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6.jpg" descr="CF Kanga Cup LH-01"/>
          <p:cNvPicPr>
            <a:picLocks noChangeAspect="1"/>
          </p:cNvPicPr>
          <p:nvPr/>
        </p:nvPicPr>
        <p:blipFill rotWithShape="1">
          <a:blip r:embed="rId3">
            <a:extLst/>
          </a:blip>
          <a:srcRect t="54503" r="63628" b="4306"/>
          <a:stretch/>
        </p:blipFill>
        <p:spPr>
          <a:xfrm flipH="1">
            <a:off x="8257523" y="2304858"/>
            <a:ext cx="1584176" cy="2232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6.jpg" descr="CF Kanga Cup LH-01"/>
          <p:cNvPicPr>
            <a:picLocks noChangeAspect="1"/>
          </p:cNvPicPr>
          <p:nvPr/>
        </p:nvPicPr>
        <p:blipFill rotWithShape="1">
          <a:blip r:embed="rId3">
            <a:extLst/>
          </a:blip>
          <a:srcRect t="54503" r="63628" b="4306"/>
          <a:stretch/>
        </p:blipFill>
        <p:spPr>
          <a:xfrm flipH="1">
            <a:off x="1704795" y="4581128"/>
            <a:ext cx="1584176" cy="2232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6.jpg" descr="CF Kanga Cup LH-01"/>
          <p:cNvPicPr>
            <a:picLocks noChangeAspect="1"/>
          </p:cNvPicPr>
          <p:nvPr/>
        </p:nvPicPr>
        <p:blipFill rotWithShape="1">
          <a:blip r:embed="rId3">
            <a:extLst/>
          </a:blip>
          <a:srcRect t="54503" r="63628" b="4306"/>
          <a:stretch/>
        </p:blipFill>
        <p:spPr>
          <a:xfrm flipH="1">
            <a:off x="4962667" y="4581128"/>
            <a:ext cx="1584176" cy="2232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6.jpg" descr="CF Kanga Cup LH-01"/>
          <p:cNvPicPr>
            <a:picLocks noChangeAspect="1"/>
          </p:cNvPicPr>
          <p:nvPr/>
        </p:nvPicPr>
        <p:blipFill rotWithShape="1">
          <a:blip r:embed="rId3">
            <a:extLst/>
          </a:blip>
          <a:srcRect t="54503" r="63628" b="4306"/>
          <a:stretch/>
        </p:blipFill>
        <p:spPr>
          <a:xfrm flipH="1">
            <a:off x="8257523" y="4581128"/>
            <a:ext cx="1584176" cy="22322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30" name="Group 1029"/>
          <p:cNvGrpSpPr/>
          <p:nvPr/>
        </p:nvGrpSpPr>
        <p:grpSpPr>
          <a:xfrm>
            <a:off x="1064568" y="490593"/>
            <a:ext cx="2160240" cy="1869743"/>
            <a:chOff x="1064568" y="490593"/>
            <a:chExt cx="2160240" cy="1869743"/>
          </a:xfrm>
        </p:grpSpPr>
        <p:sp>
          <p:nvSpPr>
            <p:cNvPr id="7" name="TextBox 6"/>
            <p:cNvSpPr txBox="1"/>
            <p:nvPr/>
          </p:nvSpPr>
          <p:spPr>
            <a:xfrm>
              <a:off x="1064568" y="490593"/>
              <a:ext cx="2160240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sz="1100" b="1" dirty="0" smtClean="0"/>
                <a:t>COMPETITION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NAME</a:t>
              </a:r>
            </a:p>
            <a:p>
              <a:pPr>
                <a:lnSpc>
                  <a:spcPct val="150000"/>
                </a:lnSpc>
              </a:pPr>
              <a:endParaRPr lang="en-AU" sz="1100" b="1" dirty="0" smtClean="0"/>
            </a:p>
            <a:p>
              <a:pPr>
                <a:lnSpc>
                  <a:spcPct val="150000"/>
                </a:lnSpc>
              </a:pPr>
              <a:r>
                <a:rPr lang="en-AU" sz="1100" b="1" dirty="0"/>
                <a:t> </a:t>
              </a:r>
              <a:r>
                <a:rPr lang="en-AU" sz="1100" b="1" dirty="0" smtClean="0"/>
                <a:t>            DOB                  FFA#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TEAM</a:t>
              </a:r>
              <a:endParaRPr lang="en-AU" sz="1100" b="1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181184" y="1052736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072680" y="692696"/>
              <a:ext cx="1088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181184" y="1556792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181184" y="2060848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64568" y="2772319"/>
            <a:ext cx="2160240" cy="1869743"/>
            <a:chOff x="1064568" y="490593"/>
            <a:chExt cx="2160240" cy="1869743"/>
          </a:xfrm>
        </p:grpSpPr>
        <p:sp>
          <p:nvSpPr>
            <p:cNvPr id="45" name="TextBox 44"/>
            <p:cNvSpPr txBox="1"/>
            <p:nvPr/>
          </p:nvSpPr>
          <p:spPr>
            <a:xfrm>
              <a:off x="1064568" y="490593"/>
              <a:ext cx="2160240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sz="1100" b="1" dirty="0" smtClean="0"/>
                <a:t>COMPETITION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NAME</a:t>
              </a:r>
            </a:p>
            <a:p>
              <a:pPr>
                <a:lnSpc>
                  <a:spcPct val="150000"/>
                </a:lnSpc>
              </a:pPr>
              <a:endParaRPr lang="en-AU" sz="1100" b="1" dirty="0" smtClean="0"/>
            </a:p>
            <a:p>
              <a:pPr>
                <a:lnSpc>
                  <a:spcPct val="150000"/>
                </a:lnSpc>
              </a:pPr>
              <a:r>
                <a:rPr lang="en-AU" sz="1100" b="1" dirty="0"/>
                <a:t> </a:t>
              </a:r>
              <a:r>
                <a:rPr lang="en-AU" sz="1100" b="1" dirty="0" smtClean="0"/>
                <a:t>            DOB                  FFA#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TEAM</a:t>
              </a:r>
              <a:endParaRPr lang="en-AU" sz="1100" b="1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181184" y="1052736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072680" y="692696"/>
              <a:ext cx="1088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81184" y="1556792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81184" y="2060848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064568" y="5054046"/>
            <a:ext cx="2160240" cy="1869743"/>
            <a:chOff x="1064568" y="490593"/>
            <a:chExt cx="2160240" cy="1869743"/>
          </a:xfrm>
        </p:grpSpPr>
        <p:sp>
          <p:nvSpPr>
            <p:cNvPr id="51" name="TextBox 50"/>
            <p:cNvSpPr txBox="1"/>
            <p:nvPr/>
          </p:nvSpPr>
          <p:spPr>
            <a:xfrm>
              <a:off x="1064568" y="490593"/>
              <a:ext cx="2160240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sz="1100" b="1" dirty="0" smtClean="0"/>
                <a:t>COMPETITION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NAME</a:t>
              </a:r>
            </a:p>
            <a:p>
              <a:pPr>
                <a:lnSpc>
                  <a:spcPct val="150000"/>
                </a:lnSpc>
              </a:pPr>
              <a:endParaRPr lang="en-AU" sz="1100" b="1" dirty="0" smtClean="0"/>
            </a:p>
            <a:p>
              <a:pPr>
                <a:lnSpc>
                  <a:spcPct val="150000"/>
                </a:lnSpc>
              </a:pPr>
              <a:r>
                <a:rPr lang="en-AU" sz="1100" b="1" dirty="0"/>
                <a:t> </a:t>
              </a:r>
              <a:r>
                <a:rPr lang="en-AU" sz="1100" b="1" dirty="0" smtClean="0"/>
                <a:t>            DOB                  FFA#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TEAM</a:t>
              </a:r>
              <a:endParaRPr lang="en-AU" sz="1100" b="1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181184" y="1052736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072680" y="692696"/>
              <a:ext cx="1088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181184" y="1556792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181184" y="2060848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376936" y="476672"/>
            <a:ext cx="2160240" cy="1869743"/>
            <a:chOff x="1064568" y="490593"/>
            <a:chExt cx="2160240" cy="1869743"/>
          </a:xfrm>
        </p:grpSpPr>
        <p:sp>
          <p:nvSpPr>
            <p:cNvPr id="57" name="TextBox 56"/>
            <p:cNvSpPr txBox="1"/>
            <p:nvPr/>
          </p:nvSpPr>
          <p:spPr>
            <a:xfrm>
              <a:off x="1064568" y="490593"/>
              <a:ext cx="2160240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sz="1100" b="1" dirty="0" smtClean="0"/>
                <a:t>COMPETITION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NAME</a:t>
              </a:r>
            </a:p>
            <a:p>
              <a:pPr>
                <a:lnSpc>
                  <a:spcPct val="150000"/>
                </a:lnSpc>
              </a:pPr>
              <a:endParaRPr lang="en-AU" sz="1100" b="1" dirty="0" smtClean="0"/>
            </a:p>
            <a:p>
              <a:pPr>
                <a:lnSpc>
                  <a:spcPct val="150000"/>
                </a:lnSpc>
              </a:pPr>
              <a:r>
                <a:rPr lang="en-AU" sz="1100" b="1" dirty="0"/>
                <a:t> </a:t>
              </a:r>
              <a:r>
                <a:rPr lang="en-AU" sz="1100" b="1" dirty="0" smtClean="0"/>
                <a:t>            DOB                  FFA#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TEAM</a:t>
              </a:r>
              <a:endParaRPr lang="en-AU" sz="1100" b="1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181184" y="1052736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072680" y="692696"/>
              <a:ext cx="1088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181184" y="1556792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181184" y="2060848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376936" y="2758398"/>
            <a:ext cx="2160240" cy="1869743"/>
            <a:chOff x="1064568" y="490593"/>
            <a:chExt cx="2160240" cy="1869743"/>
          </a:xfrm>
        </p:grpSpPr>
        <p:sp>
          <p:nvSpPr>
            <p:cNvPr id="63" name="TextBox 62"/>
            <p:cNvSpPr txBox="1"/>
            <p:nvPr/>
          </p:nvSpPr>
          <p:spPr>
            <a:xfrm>
              <a:off x="1064568" y="490593"/>
              <a:ext cx="2160240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sz="1100" b="1" dirty="0" smtClean="0"/>
                <a:t>COMPETITION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NAME</a:t>
              </a:r>
            </a:p>
            <a:p>
              <a:pPr>
                <a:lnSpc>
                  <a:spcPct val="150000"/>
                </a:lnSpc>
              </a:pPr>
              <a:endParaRPr lang="en-AU" sz="1100" b="1" dirty="0" smtClean="0"/>
            </a:p>
            <a:p>
              <a:pPr>
                <a:lnSpc>
                  <a:spcPct val="150000"/>
                </a:lnSpc>
              </a:pPr>
              <a:r>
                <a:rPr lang="en-AU" sz="1100" b="1" dirty="0"/>
                <a:t> </a:t>
              </a:r>
              <a:r>
                <a:rPr lang="en-AU" sz="1100" b="1" dirty="0" smtClean="0"/>
                <a:t>            DOB                  FFA#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TEAM</a:t>
              </a:r>
              <a:endParaRPr lang="en-AU" sz="1100" b="1" dirty="0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1181184" y="1052736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072680" y="692696"/>
              <a:ext cx="1088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181184" y="1556792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181184" y="2060848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376936" y="5040125"/>
            <a:ext cx="2160240" cy="1869743"/>
            <a:chOff x="1064568" y="490593"/>
            <a:chExt cx="2160240" cy="1869743"/>
          </a:xfrm>
        </p:grpSpPr>
        <p:sp>
          <p:nvSpPr>
            <p:cNvPr id="69" name="TextBox 68"/>
            <p:cNvSpPr txBox="1"/>
            <p:nvPr/>
          </p:nvSpPr>
          <p:spPr>
            <a:xfrm>
              <a:off x="1064568" y="490593"/>
              <a:ext cx="2160240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sz="1100" b="1" dirty="0" smtClean="0"/>
                <a:t>COMPETITION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NAME</a:t>
              </a:r>
            </a:p>
            <a:p>
              <a:pPr>
                <a:lnSpc>
                  <a:spcPct val="150000"/>
                </a:lnSpc>
              </a:pPr>
              <a:endParaRPr lang="en-AU" sz="1100" b="1" dirty="0" smtClean="0"/>
            </a:p>
            <a:p>
              <a:pPr>
                <a:lnSpc>
                  <a:spcPct val="150000"/>
                </a:lnSpc>
              </a:pPr>
              <a:r>
                <a:rPr lang="en-AU" sz="1100" b="1" dirty="0"/>
                <a:t> </a:t>
              </a:r>
              <a:r>
                <a:rPr lang="en-AU" sz="1100" b="1" dirty="0" smtClean="0"/>
                <a:t>            DOB                  FFA#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TEAM</a:t>
              </a:r>
              <a:endParaRPr lang="en-AU" sz="1100" b="1" dirty="0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181184" y="1052736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72680" y="692696"/>
              <a:ext cx="1088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181184" y="1556792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181184" y="2060848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689304" y="476672"/>
            <a:ext cx="2160240" cy="1869743"/>
            <a:chOff x="1064568" y="490593"/>
            <a:chExt cx="2160240" cy="1869743"/>
          </a:xfrm>
        </p:grpSpPr>
        <p:sp>
          <p:nvSpPr>
            <p:cNvPr id="75" name="TextBox 74"/>
            <p:cNvSpPr txBox="1"/>
            <p:nvPr/>
          </p:nvSpPr>
          <p:spPr>
            <a:xfrm>
              <a:off x="1064568" y="490593"/>
              <a:ext cx="2160240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sz="1100" b="1" dirty="0" smtClean="0"/>
                <a:t>COMPETITION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NAME</a:t>
              </a:r>
            </a:p>
            <a:p>
              <a:pPr>
                <a:lnSpc>
                  <a:spcPct val="150000"/>
                </a:lnSpc>
              </a:pPr>
              <a:endParaRPr lang="en-AU" sz="1100" b="1" dirty="0" smtClean="0"/>
            </a:p>
            <a:p>
              <a:pPr>
                <a:lnSpc>
                  <a:spcPct val="150000"/>
                </a:lnSpc>
              </a:pPr>
              <a:r>
                <a:rPr lang="en-AU" sz="1100" b="1" dirty="0"/>
                <a:t> </a:t>
              </a:r>
              <a:r>
                <a:rPr lang="en-AU" sz="1100" b="1" dirty="0" smtClean="0"/>
                <a:t>            DOB                  FFA#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TEAM</a:t>
              </a:r>
              <a:endParaRPr lang="en-AU" sz="1100" b="1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181184" y="1052736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072680" y="692696"/>
              <a:ext cx="1088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181184" y="1556792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181184" y="2060848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7689304" y="2758398"/>
            <a:ext cx="2160240" cy="1869743"/>
            <a:chOff x="1064568" y="490593"/>
            <a:chExt cx="2160240" cy="1869743"/>
          </a:xfrm>
        </p:grpSpPr>
        <p:sp>
          <p:nvSpPr>
            <p:cNvPr id="81" name="TextBox 80"/>
            <p:cNvSpPr txBox="1"/>
            <p:nvPr/>
          </p:nvSpPr>
          <p:spPr>
            <a:xfrm>
              <a:off x="1064568" y="490593"/>
              <a:ext cx="2160240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sz="1100" b="1" dirty="0" smtClean="0"/>
                <a:t>COMPETITION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NAME</a:t>
              </a:r>
            </a:p>
            <a:p>
              <a:pPr>
                <a:lnSpc>
                  <a:spcPct val="150000"/>
                </a:lnSpc>
              </a:pPr>
              <a:endParaRPr lang="en-AU" sz="1100" b="1" dirty="0" smtClean="0"/>
            </a:p>
            <a:p>
              <a:pPr>
                <a:lnSpc>
                  <a:spcPct val="150000"/>
                </a:lnSpc>
              </a:pPr>
              <a:r>
                <a:rPr lang="en-AU" sz="1100" b="1" dirty="0"/>
                <a:t> </a:t>
              </a:r>
              <a:r>
                <a:rPr lang="en-AU" sz="1100" b="1" dirty="0" smtClean="0"/>
                <a:t>            DOB                  FFA#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TEAM</a:t>
              </a:r>
              <a:endParaRPr lang="en-AU" sz="1100" b="1" dirty="0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181184" y="1052736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072680" y="692696"/>
              <a:ext cx="1088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181184" y="1556792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181184" y="2060848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7689304" y="5040125"/>
            <a:ext cx="2160240" cy="1869743"/>
            <a:chOff x="1064568" y="490593"/>
            <a:chExt cx="2160240" cy="1869743"/>
          </a:xfrm>
        </p:grpSpPr>
        <p:sp>
          <p:nvSpPr>
            <p:cNvPr id="87" name="TextBox 86"/>
            <p:cNvSpPr txBox="1"/>
            <p:nvPr/>
          </p:nvSpPr>
          <p:spPr>
            <a:xfrm>
              <a:off x="1064568" y="490593"/>
              <a:ext cx="2160240" cy="186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AU" sz="1100" b="1" dirty="0" smtClean="0"/>
                <a:t>COMPETITION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NAME</a:t>
              </a:r>
            </a:p>
            <a:p>
              <a:pPr>
                <a:lnSpc>
                  <a:spcPct val="150000"/>
                </a:lnSpc>
              </a:pPr>
              <a:endParaRPr lang="en-AU" sz="1100" b="1" dirty="0" smtClean="0"/>
            </a:p>
            <a:p>
              <a:pPr>
                <a:lnSpc>
                  <a:spcPct val="150000"/>
                </a:lnSpc>
              </a:pPr>
              <a:r>
                <a:rPr lang="en-AU" sz="1100" b="1" dirty="0"/>
                <a:t> </a:t>
              </a:r>
              <a:r>
                <a:rPr lang="en-AU" sz="1100" b="1" dirty="0" smtClean="0"/>
                <a:t>            DOB                  FFA#</a:t>
              </a:r>
            </a:p>
            <a:p>
              <a:pPr algn="ctr">
                <a:lnSpc>
                  <a:spcPct val="150000"/>
                </a:lnSpc>
              </a:pPr>
              <a:endParaRPr lang="en-AU" sz="1100" b="1" dirty="0" smtClean="0"/>
            </a:p>
            <a:p>
              <a:pPr algn="ctr">
                <a:lnSpc>
                  <a:spcPct val="150000"/>
                </a:lnSpc>
              </a:pPr>
              <a:r>
                <a:rPr lang="en-AU" sz="1100" b="1" dirty="0" smtClean="0"/>
                <a:t>TEAM</a:t>
              </a:r>
              <a:endParaRPr lang="en-AU" sz="1100" b="1" dirty="0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181184" y="1052736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072680" y="692696"/>
              <a:ext cx="1088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181184" y="1556792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181184" y="2060848"/>
              <a:ext cx="19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1" name="TextBox 1030"/>
          <p:cNvSpPr txBox="1"/>
          <p:nvPr/>
        </p:nvSpPr>
        <p:spPr>
          <a:xfrm>
            <a:off x="52809" y="620688"/>
            <a:ext cx="1011759" cy="15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1000" dirty="0" smtClean="0"/>
              <a:t>Place photo here</a:t>
            </a:r>
            <a:endParaRPr lang="en-AU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56456" y="2925112"/>
            <a:ext cx="1011759" cy="15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1000" dirty="0" smtClean="0"/>
              <a:t>Place photo here</a:t>
            </a:r>
            <a:endParaRPr lang="en-AU" sz="1000" dirty="0"/>
          </a:p>
        </p:txBody>
      </p:sp>
      <p:sp>
        <p:nvSpPr>
          <p:cNvPr id="94" name="TextBox 93"/>
          <p:cNvSpPr txBox="1"/>
          <p:nvPr/>
        </p:nvSpPr>
        <p:spPr>
          <a:xfrm>
            <a:off x="56456" y="5229368"/>
            <a:ext cx="1011759" cy="15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1000" dirty="0" smtClean="0"/>
              <a:t>Place photo here</a:t>
            </a:r>
            <a:endParaRPr lang="en-AU" sz="1000" dirty="0"/>
          </a:p>
        </p:txBody>
      </p:sp>
      <p:sp>
        <p:nvSpPr>
          <p:cNvPr id="95" name="TextBox 94"/>
          <p:cNvSpPr txBox="1"/>
          <p:nvPr/>
        </p:nvSpPr>
        <p:spPr>
          <a:xfrm>
            <a:off x="3368824" y="620688"/>
            <a:ext cx="1011759" cy="15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1000" dirty="0" smtClean="0"/>
              <a:t>Place photo here</a:t>
            </a:r>
            <a:endParaRPr lang="en-AU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3372471" y="2925112"/>
            <a:ext cx="1011759" cy="15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1000" dirty="0" smtClean="0"/>
              <a:t>Place photo here</a:t>
            </a:r>
            <a:endParaRPr lang="en-AU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3372471" y="5229368"/>
            <a:ext cx="1011759" cy="15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1000" dirty="0" smtClean="0"/>
              <a:t>Place photo here</a:t>
            </a:r>
            <a:endParaRPr lang="en-AU" sz="1000" dirty="0"/>
          </a:p>
        </p:txBody>
      </p:sp>
      <p:sp>
        <p:nvSpPr>
          <p:cNvPr id="98" name="TextBox 97"/>
          <p:cNvSpPr txBox="1"/>
          <p:nvPr/>
        </p:nvSpPr>
        <p:spPr>
          <a:xfrm>
            <a:off x="6673898" y="620688"/>
            <a:ext cx="1011759" cy="15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1000" dirty="0" smtClean="0"/>
              <a:t>Place photo here</a:t>
            </a:r>
            <a:endParaRPr lang="en-AU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6677545" y="2925112"/>
            <a:ext cx="1011759" cy="15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1000" dirty="0" smtClean="0"/>
              <a:t>Place photo here</a:t>
            </a:r>
            <a:endParaRPr lang="en-AU" sz="1000" dirty="0"/>
          </a:p>
        </p:txBody>
      </p:sp>
      <p:sp>
        <p:nvSpPr>
          <p:cNvPr id="100" name="TextBox 99"/>
          <p:cNvSpPr txBox="1"/>
          <p:nvPr/>
        </p:nvSpPr>
        <p:spPr>
          <a:xfrm>
            <a:off x="6677545" y="5229368"/>
            <a:ext cx="1011759" cy="151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1000" dirty="0" smtClean="0"/>
              <a:t>Place photo here</a:t>
            </a:r>
            <a:endParaRPr lang="en-AU" sz="1000" dirty="0"/>
          </a:p>
        </p:txBody>
      </p:sp>
      <p:sp>
        <p:nvSpPr>
          <p:cNvPr id="1032" name="TextBox 1031"/>
          <p:cNvSpPr txBox="1"/>
          <p:nvPr/>
        </p:nvSpPr>
        <p:spPr>
          <a:xfrm>
            <a:off x="1352600" y="96887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Arial Black" panose="020B0A04020102020204" pitchFamily="34" charset="0"/>
              </a:rPr>
              <a:t>2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nd</a:t>
            </a:r>
            <a:r>
              <a:rPr lang="en-AU" sz="1400" dirty="0" smtClean="0">
                <a:latin typeface="Arial Black" panose="020B0A04020102020204" pitchFamily="34" charset="0"/>
              </a:rPr>
              <a:t> – </a:t>
            </a:r>
            <a:r>
              <a:rPr lang="en-AU" sz="1400" dirty="0" smtClean="0">
                <a:latin typeface="Arial Black" panose="020B0A04020102020204" pitchFamily="34" charset="0"/>
              </a:rPr>
              <a:t>7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th</a:t>
            </a:r>
            <a:r>
              <a:rPr lang="en-AU" sz="1400" dirty="0" smtClean="0">
                <a:latin typeface="Arial Black" panose="020B0A04020102020204" pitchFamily="34" charset="0"/>
              </a:rPr>
              <a:t> July, 2017</a:t>
            </a:r>
            <a:endParaRPr lang="en-AU" sz="1400" dirty="0">
              <a:latin typeface="Arial Black" panose="020B0A040201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664968" y="96887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Arial Black" panose="020B0A04020102020204" pitchFamily="34" charset="0"/>
              </a:rPr>
              <a:t>2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nd</a:t>
            </a:r>
            <a:r>
              <a:rPr lang="en-AU" sz="1400" dirty="0" smtClean="0">
                <a:latin typeface="Arial Black" panose="020B0A04020102020204" pitchFamily="34" charset="0"/>
              </a:rPr>
              <a:t> – </a:t>
            </a:r>
            <a:r>
              <a:rPr lang="en-AU" sz="1400" dirty="0" smtClean="0">
                <a:latin typeface="Arial Black" panose="020B0A04020102020204" pitchFamily="34" charset="0"/>
              </a:rPr>
              <a:t>7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th</a:t>
            </a:r>
            <a:r>
              <a:rPr lang="en-AU" sz="1400" dirty="0" smtClean="0">
                <a:latin typeface="Arial Black" panose="020B0A04020102020204" pitchFamily="34" charset="0"/>
              </a:rPr>
              <a:t> July, 2017</a:t>
            </a:r>
            <a:endParaRPr lang="en-AU" sz="1400" dirty="0">
              <a:latin typeface="Arial Black" panose="020B0A040201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977336" y="116632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Arial Black" panose="020B0A04020102020204" pitchFamily="34" charset="0"/>
              </a:rPr>
              <a:t>2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nd</a:t>
            </a:r>
            <a:r>
              <a:rPr lang="en-AU" sz="1400" dirty="0" smtClean="0">
                <a:latin typeface="Arial Black" panose="020B0A04020102020204" pitchFamily="34" charset="0"/>
              </a:rPr>
              <a:t> – </a:t>
            </a:r>
            <a:r>
              <a:rPr lang="en-AU" sz="1400" dirty="0" smtClean="0">
                <a:latin typeface="Arial Black" panose="020B0A04020102020204" pitchFamily="34" charset="0"/>
              </a:rPr>
              <a:t>7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th</a:t>
            </a:r>
            <a:r>
              <a:rPr lang="en-AU" sz="1400" dirty="0" smtClean="0">
                <a:latin typeface="Arial Black" panose="020B0A04020102020204" pitchFamily="34" charset="0"/>
              </a:rPr>
              <a:t> July, 2017</a:t>
            </a:r>
            <a:endParaRPr lang="en-AU" sz="1400" dirty="0">
              <a:latin typeface="Arial Black" panose="020B0A040201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52600" y="2348880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Arial Black" panose="020B0A04020102020204" pitchFamily="34" charset="0"/>
              </a:rPr>
              <a:t>2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nd</a:t>
            </a:r>
            <a:r>
              <a:rPr lang="en-AU" sz="1400" dirty="0" smtClean="0">
                <a:latin typeface="Arial Black" panose="020B0A04020102020204" pitchFamily="34" charset="0"/>
              </a:rPr>
              <a:t> – </a:t>
            </a:r>
            <a:r>
              <a:rPr lang="en-AU" sz="1400" dirty="0" smtClean="0">
                <a:latin typeface="Arial Black" panose="020B0A04020102020204" pitchFamily="34" charset="0"/>
              </a:rPr>
              <a:t>7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th</a:t>
            </a:r>
            <a:r>
              <a:rPr lang="en-AU" sz="1400" dirty="0" smtClean="0">
                <a:latin typeface="Arial Black" panose="020B0A04020102020204" pitchFamily="34" charset="0"/>
              </a:rPr>
              <a:t> July, 2017</a:t>
            </a:r>
            <a:endParaRPr lang="en-AU" sz="1400" dirty="0">
              <a:latin typeface="Arial Black" panose="020B0A040201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664968" y="2348880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Arial Black" panose="020B0A04020102020204" pitchFamily="34" charset="0"/>
              </a:rPr>
              <a:t>2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nd</a:t>
            </a:r>
            <a:r>
              <a:rPr lang="en-AU" sz="1400" dirty="0" smtClean="0">
                <a:latin typeface="Arial Black" panose="020B0A04020102020204" pitchFamily="34" charset="0"/>
              </a:rPr>
              <a:t> – </a:t>
            </a:r>
            <a:r>
              <a:rPr lang="en-AU" sz="1400" dirty="0" smtClean="0">
                <a:latin typeface="Arial Black" panose="020B0A04020102020204" pitchFamily="34" charset="0"/>
              </a:rPr>
              <a:t>7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th</a:t>
            </a:r>
            <a:r>
              <a:rPr lang="en-AU" sz="1400" dirty="0" smtClean="0">
                <a:latin typeface="Arial Black" panose="020B0A04020102020204" pitchFamily="34" charset="0"/>
              </a:rPr>
              <a:t> July, 2017</a:t>
            </a:r>
            <a:endParaRPr lang="en-AU" sz="1400" dirty="0">
              <a:latin typeface="Arial Black" panose="020B0A040201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977336" y="2368625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Arial Black" panose="020B0A04020102020204" pitchFamily="34" charset="0"/>
              </a:rPr>
              <a:t>2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nd</a:t>
            </a:r>
            <a:r>
              <a:rPr lang="en-AU" sz="1400" dirty="0" smtClean="0">
                <a:latin typeface="Arial Black" panose="020B0A04020102020204" pitchFamily="34" charset="0"/>
              </a:rPr>
              <a:t> – </a:t>
            </a:r>
            <a:r>
              <a:rPr lang="en-AU" sz="1400" dirty="0" smtClean="0">
                <a:latin typeface="Arial Black" panose="020B0A04020102020204" pitchFamily="34" charset="0"/>
              </a:rPr>
              <a:t>7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th</a:t>
            </a:r>
            <a:r>
              <a:rPr lang="en-AU" sz="1400" dirty="0" smtClean="0">
                <a:latin typeface="Arial Black" panose="020B0A04020102020204" pitchFamily="34" charset="0"/>
              </a:rPr>
              <a:t> July, 2017</a:t>
            </a:r>
            <a:endParaRPr lang="en-AU" sz="1400" dirty="0">
              <a:latin typeface="Arial Black" panose="020B0A040201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352600" y="4613646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Arial Black" panose="020B0A04020102020204" pitchFamily="34" charset="0"/>
              </a:rPr>
              <a:t>2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nd</a:t>
            </a:r>
            <a:r>
              <a:rPr lang="en-AU" sz="1400" dirty="0" smtClean="0">
                <a:latin typeface="Arial Black" panose="020B0A04020102020204" pitchFamily="34" charset="0"/>
              </a:rPr>
              <a:t> – </a:t>
            </a:r>
            <a:r>
              <a:rPr lang="en-AU" sz="1400" dirty="0" smtClean="0">
                <a:latin typeface="Arial Black" panose="020B0A04020102020204" pitchFamily="34" charset="0"/>
              </a:rPr>
              <a:t>7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th</a:t>
            </a:r>
            <a:r>
              <a:rPr lang="en-AU" sz="1400" dirty="0" smtClean="0">
                <a:latin typeface="Arial Black" panose="020B0A04020102020204" pitchFamily="34" charset="0"/>
              </a:rPr>
              <a:t> July, 2017</a:t>
            </a:r>
            <a:endParaRPr lang="en-AU" sz="1400" dirty="0">
              <a:latin typeface="Arial Black" panose="020B0A040201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664968" y="4613646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Arial Black" panose="020B0A04020102020204" pitchFamily="34" charset="0"/>
              </a:rPr>
              <a:t>2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nd</a:t>
            </a:r>
            <a:r>
              <a:rPr lang="en-AU" sz="1400" dirty="0" smtClean="0">
                <a:latin typeface="Arial Black" panose="020B0A04020102020204" pitchFamily="34" charset="0"/>
              </a:rPr>
              <a:t> – </a:t>
            </a:r>
            <a:r>
              <a:rPr lang="en-AU" sz="1400" dirty="0" smtClean="0">
                <a:latin typeface="Arial Black" panose="020B0A04020102020204" pitchFamily="34" charset="0"/>
              </a:rPr>
              <a:t>7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th</a:t>
            </a:r>
            <a:r>
              <a:rPr lang="en-AU" sz="1400" dirty="0" smtClean="0">
                <a:latin typeface="Arial Black" panose="020B0A04020102020204" pitchFamily="34" charset="0"/>
              </a:rPr>
              <a:t> July, 2017</a:t>
            </a:r>
            <a:endParaRPr lang="en-AU" sz="1400" dirty="0">
              <a:latin typeface="Arial Black" panose="020B0A040201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977336" y="4633391"/>
            <a:ext cx="19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latin typeface="Arial Black" panose="020B0A04020102020204" pitchFamily="34" charset="0"/>
              </a:rPr>
              <a:t>2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nd</a:t>
            </a:r>
            <a:r>
              <a:rPr lang="en-AU" sz="1400" dirty="0" smtClean="0">
                <a:latin typeface="Arial Black" panose="020B0A04020102020204" pitchFamily="34" charset="0"/>
              </a:rPr>
              <a:t> – </a:t>
            </a:r>
            <a:r>
              <a:rPr lang="en-AU" sz="1400" dirty="0" smtClean="0">
                <a:latin typeface="Arial Black" panose="020B0A04020102020204" pitchFamily="34" charset="0"/>
              </a:rPr>
              <a:t>7</a:t>
            </a:r>
            <a:r>
              <a:rPr lang="en-AU" sz="1400" baseline="30000" dirty="0" smtClean="0">
                <a:latin typeface="Arial Black" panose="020B0A04020102020204" pitchFamily="34" charset="0"/>
              </a:rPr>
              <a:t>th</a:t>
            </a:r>
            <a:r>
              <a:rPr lang="en-AU" sz="1400" dirty="0" smtClean="0">
                <a:latin typeface="Arial Black" panose="020B0A04020102020204" pitchFamily="34" charset="0"/>
              </a:rPr>
              <a:t> July, 2017</a:t>
            </a:r>
            <a:endParaRPr lang="en-A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46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144</Words>
  <Application>Microsoft Office PowerPoint</Application>
  <PresentationFormat>A4 Paper (210x297 mm)</PresentationFormat>
  <Paragraphs>81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State League</dc:creator>
  <cp:lastModifiedBy>State League</cp:lastModifiedBy>
  <cp:revision>5</cp:revision>
  <cp:lastPrinted>2017-02-24T04:04:32Z</cp:lastPrinted>
  <dcterms:created xsi:type="dcterms:W3CDTF">2017-02-24T03:36:28Z</dcterms:created>
  <dcterms:modified xsi:type="dcterms:W3CDTF">2017-02-24T04:22:13Z</dcterms:modified>
</cp:coreProperties>
</file>